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7559675" cy="106918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5" d="100"/>
          <a:sy n="125" d="100"/>
        </p:scale>
        <p:origin x="119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33" name="PlaceHolder 2"/>
          <p:cNvSpPr>
            <a:spLocks noGrp="1"/>
          </p:cNvSpPr>
          <p:nvPr>
            <p:ph type="body"/>
          </p:nvPr>
        </p:nvSpPr>
        <p:spPr>
          <a:xfrm>
            <a:off x="457200" y="160020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4" name="PlaceHolder 3"/>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36"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7"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8"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9" name="PlaceHolder 5"/>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41" name="PlaceHolder 2"/>
          <p:cNvSpPr>
            <a:spLocks noGrp="1"/>
          </p:cNvSpPr>
          <p:nvPr>
            <p:ph type="body"/>
          </p:nvPr>
        </p:nvSpPr>
        <p:spPr>
          <a:xfrm>
            <a:off x="4572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42" name="PlaceHolder 3"/>
          <p:cNvSpPr>
            <a:spLocks noGrp="1"/>
          </p:cNvSpPr>
          <p:nvPr>
            <p:ph type="body"/>
          </p:nvPr>
        </p:nvSpPr>
        <p:spPr>
          <a:xfrm>
            <a:off x="182268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43" name="PlaceHolder 4"/>
          <p:cNvSpPr>
            <a:spLocks noGrp="1"/>
          </p:cNvSpPr>
          <p:nvPr>
            <p:ph type="body"/>
          </p:nvPr>
        </p:nvSpPr>
        <p:spPr>
          <a:xfrm>
            <a:off x="31878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44" name="PlaceHolder 5"/>
          <p:cNvSpPr>
            <a:spLocks noGrp="1"/>
          </p:cNvSpPr>
          <p:nvPr>
            <p:ph type="body"/>
          </p:nvPr>
        </p:nvSpPr>
        <p:spPr>
          <a:xfrm>
            <a:off x="4572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45" name="PlaceHolder 6"/>
          <p:cNvSpPr>
            <a:spLocks noGrp="1"/>
          </p:cNvSpPr>
          <p:nvPr>
            <p:ph type="body"/>
          </p:nvPr>
        </p:nvSpPr>
        <p:spPr>
          <a:xfrm>
            <a:off x="182268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46" name="PlaceHolder 7"/>
          <p:cNvSpPr>
            <a:spLocks noGrp="1"/>
          </p:cNvSpPr>
          <p:nvPr>
            <p:ph type="body"/>
          </p:nvPr>
        </p:nvSpPr>
        <p:spPr>
          <a:xfrm>
            <a:off x="31878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60" name="PlaceHolder 2"/>
          <p:cNvSpPr>
            <a:spLocks noGrp="1"/>
          </p:cNvSpPr>
          <p:nvPr>
            <p:ph type="subTitle"/>
          </p:nvPr>
        </p:nvSpPr>
        <p:spPr>
          <a:xfrm>
            <a:off x="457200" y="1600200"/>
            <a:ext cx="4038120" cy="436716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62" name="PlaceHolder 2"/>
          <p:cNvSpPr>
            <a:spLocks noGrp="1"/>
          </p:cNvSpPr>
          <p:nvPr>
            <p:ph type="body"/>
          </p:nvPr>
        </p:nvSpPr>
        <p:spPr>
          <a:xfrm>
            <a:off x="457200" y="1600200"/>
            <a:ext cx="403812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64"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65"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7" name="PlaceHolder 1"/>
          <p:cNvSpPr>
            <a:spLocks noGrp="1"/>
          </p:cNvSpPr>
          <p:nvPr>
            <p:ph type="subTitle"/>
          </p:nvPr>
        </p:nvSpPr>
        <p:spPr>
          <a:xfrm>
            <a:off x="457200" y="274680"/>
            <a:ext cx="8229240" cy="574020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69"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0"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1"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2" name="PlaceHolder 2"/>
          <p:cNvSpPr>
            <a:spLocks noGrp="1"/>
          </p:cNvSpPr>
          <p:nvPr>
            <p:ph type="subTitle"/>
          </p:nvPr>
        </p:nvSpPr>
        <p:spPr>
          <a:xfrm>
            <a:off x="457200" y="1600200"/>
            <a:ext cx="4038120" cy="436716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73"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4"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5" name="PlaceHolder 4"/>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77"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8"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79" name="PlaceHolder 4"/>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81" name="PlaceHolder 2"/>
          <p:cNvSpPr>
            <a:spLocks noGrp="1"/>
          </p:cNvSpPr>
          <p:nvPr>
            <p:ph type="body"/>
          </p:nvPr>
        </p:nvSpPr>
        <p:spPr>
          <a:xfrm>
            <a:off x="457200" y="160020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82" name="PlaceHolder 3"/>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84"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85"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86"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87" name="PlaceHolder 5"/>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89" name="PlaceHolder 2"/>
          <p:cNvSpPr>
            <a:spLocks noGrp="1"/>
          </p:cNvSpPr>
          <p:nvPr>
            <p:ph type="body"/>
          </p:nvPr>
        </p:nvSpPr>
        <p:spPr>
          <a:xfrm>
            <a:off x="4572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90" name="PlaceHolder 3"/>
          <p:cNvSpPr>
            <a:spLocks noGrp="1"/>
          </p:cNvSpPr>
          <p:nvPr>
            <p:ph type="body"/>
          </p:nvPr>
        </p:nvSpPr>
        <p:spPr>
          <a:xfrm>
            <a:off x="182268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91" name="PlaceHolder 4"/>
          <p:cNvSpPr>
            <a:spLocks noGrp="1"/>
          </p:cNvSpPr>
          <p:nvPr>
            <p:ph type="body"/>
          </p:nvPr>
        </p:nvSpPr>
        <p:spPr>
          <a:xfrm>
            <a:off x="31878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92" name="PlaceHolder 5"/>
          <p:cNvSpPr>
            <a:spLocks noGrp="1"/>
          </p:cNvSpPr>
          <p:nvPr>
            <p:ph type="body"/>
          </p:nvPr>
        </p:nvSpPr>
        <p:spPr>
          <a:xfrm>
            <a:off x="4572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93" name="PlaceHolder 6"/>
          <p:cNvSpPr>
            <a:spLocks noGrp="1"/>
          </p:cNvSpPr>
          <p:nvPr>
            <p:ph type="body"/>
          </p:nvPr>
        </p:nvSpPr>
        <p:spPr>
          <a:xfrm>
            <a:off x="182268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94" name="PlaceHolder 7"/>
          <p:cNvSpPr>
            <a:spLocks noGrp="1"/>
          </p:cNvSpPr>
          <p:nvPr>
            <p:ph type="body"/>
          </p:nvPr>
        </p:nvSpPr>
        <p:spPr>
          <a:xfrm>
            <a:off x="31878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07" name="PlaceHolder 2"/>
          <p:cNvSpPr>
            <a:spLocks noGrp="1"/>
          </p:cNvSpPr>
          <p:nvPr>
            <p:ph type="subTitle"/>
          </p:nvPr>
        </p:nvSpPr>
        <p:spPr>
          <a:xfrm>
            <a:off x="457200" y="1600200"/>
            <a:ext cx="4038120" cy="436716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09" name="PlaceHolder 2"/>
          <p:cNvSpPr>
            <a:spLocks noGrp="1"/>
          </p:cNvSpPr>
          <p:nvPr>
            <p:ph type="body"/>
          </p:nvPr>
        </p:nvSpPr>
        <p:spPr>
          <a:xfrm>
            <a:off x="457200" y="1600200"/>
            <a:ext cx="403812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11"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12"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4" name="PlaceHolder 2"/>
          <p:cNvSpPr>
            <a:spLocks noGrp="1"/>
          </p:cNvSpPr>
          <p:nvPr>
            <p:ph type="body"/>
          </p:nvPr>
        </p:nvSpPr>
        <p:spPr>
          <a:xfrm>
            <a:off x="457200" y="1600200"/>
            <a:ext cx="403812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4" name="PlaceHolder 1"/>
          <p:cNvSpPr>
            <a:spLocks noGrp="1"/>
          </p:cNvSpPr>
          <p:nvPr>
            <p:ph type="subTitle"/>
          </p:nvPr>
        </p:nvSpPr>
        <p:spPr>
          <a:xfrm>
            <a:off x="457200" y="274680"/>
            <a:ext cx="8229240" cy="574020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16"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17"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18"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20"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21"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22" name="PlaceHolder 4"/>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24"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25"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26" name="PlaceHolder 4"/>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28" name="PlaceHolder 2"/>
          <p:cNvSpPr>
            <a:spLocks noGrp="1"/>
          </p:cNvSpPr>
          <p:nvPr>
            <p:ph type="body"/>
          </p:nvPr>
        </p:nvSpPr>
        <p:spPr>
          <a:xfrm>
            <a:off x="457200" y="160020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29" name="PlaceHolder 3"/>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31"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2"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3"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4" name="PlaceHolder 5"/>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36" name="PlaceHolder 2"/>
          <p:cNvSpPr>
            <a:spLocks noGrp="1"/>
          </p:cNvSpPr>
          <p:nvPr>
            <p:ph type="body"/>
          </p:nvPr>
        </p:nvSpPr>
        <p:spPr>
          <a:xfrm>
            <a:off x="4572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7" name="PlaceHolder 3"/>
          <p:cNvSpPr>
            <a:spLocks noGrp="1"/>
          </p:cNvSpPr>
          <p:nvPr>
            <p:ph type="body"/>
          </p:nvPr>
        </p:nvSpPr>
        <p:spPr>
          <a:xfrm>
            <a:off x="182268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8" name="PlaceHolder 4"/>
          <p:cNvSpPr>
            <a:spLocks noGrp="1"/>
          </p:cNvSpPr>
          <p:nvPr>
            <p:ph type="body"/>
          </p:nvPr>
        </p:nvSpPr>
        <p:spPr>
          <a:xfrm>
            <a:off x="3187800" y="160020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39" name="PlaceHolder 5"/>
          <p:cNvSpPr>
            <a:spLocks noGrp="1"/>
          </p:cNvSpPr>
          <p:nvPr>
            <p:ph type="body"/>
          </p:nvPr>
        </p:nvSpPr>
        <p:spPr>
          <a:xfrm>
            <a:off x="4572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40" name="PlaceHolder 6"/>
          <p:cNvSpPr>
            <a:spLocks noGrp="1"/>
          </p:cNvSpPr>
          <p:nvPr>
            <p:ph type="body"/>
          </p:nvPr>
        </p:nvSpPr>
        <p:spPr>
          <a:xfrm>
            <a:off x="182268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41" name="PlaceHolder 7"/>
          <p:cNvSpPr>
            <a:spLocks noGrp="1"/>
          </p:cNvSpPr>
          <p:nvPr>
            <p:ph type="body"/>
          </p:nvPr>
        </p:nvSpPr>
        <p:spPr>
          <a:xfrm>
            <a:off x="3187800" y="3881520"/>
            <a:ext cx="129996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16"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17"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457200" y="274680"/>
            <a:ext cx="8229240" cy="574020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21"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22" name="PlaceHolder 3"/>
          <p:cNvSpPr>
            <a:spLocks noGrp="1"/>
          </p:cNvSpPr>
          <p:nvPr>
            <p:ph type="body"/>
          </p:nvPr>
        </p:nvSpPr>
        <p:spPr>
          <a:xfrm>
            <a:off x="252648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23" name="PlaceHolder 4"/>
          <p:cNvSpPr>
            <a:spLocks noGrp="1"/>
          </p:cNvSpPr>
          <p:nvPr>
            <p:ph type="body"/>
          </p:nvPr>
        </p:nvSpPr>
        <p:spPr>
          <a:xfrm>
            <a:off x="45720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25" name="PlaceHolder 2"/>
          <p:cNvSpPr>
            <a:spLocks noGrp="1"/>
          </p:cNvSpPr>
          <p:nvPr>
            <p:ph type="body"/>
          </p:nvPr>
        </p:nvSpPr>
        <p:spPr>
          <a:xfrm>
            <a:off x="457200" y="1600200"/>
            <a:ext cx="1970280" cy="43671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26"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27" name="PlaceHolder 4"/>
          <p:cNvSpPr>
            <a:spLocks noGrp="1"/>
          </p:cNvSpPr>
          <p:nvPr>
            <p:ph type="body"/>
          </p:nvPr>
        </p:nvSpPr>
        <p:spPr>
          <a:xfrm>
            <a:off x="2526480" y="388152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238040"/>
          </a:xfrm>
          <a:prstGeom prst="rect">
            <a:avLst/>
          </a:prstGeom>
        </p:spPr>
        <p:txBody>
          <a:bodyPr lIns="0" tIns="0" rIns="0" bIns="0" anchor="ctr"/>
          <a:lstStyle/>
          <a:p>
            <a:endParaRPr lang="lt-LT" sz="4400" b="0" strike="noStrike" spc="-1">
              <a:solidFill>
                <a:srgbClr val="000000"/>
              </a:solidFill>
              <a:latin typeface="Arial"/>
            </a:endParaRPr>
          </a:p>
        </p:txBody>
      </p:sp>
      <p:sp>
        <p:nvSpPr>
          <p:cNvPr id="29" name="PlaceHolder 2"/>
          <p:cNvSpPr>
            <a:spLocks noGrp="1"/>
          </p:cNvSpPr>
          <p:nvPr>
            <p:ph type="body"/>
          </p:nvPr>
        </p:nvSpPr>
        <p:spPr>
          <a:xfrm>
            <a:off x="45720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0" name="PlaceHolder 3"/>
          <p:cNvSpPr>
            <a:spLocks noGrp="1"/>
          </p:cNvSpPr>
          <p:nvPr>
            <p:ph type="body"/>
          </p:nvPr>
        </p:nvSpPr>
        <p:spPr>
          <a:xfrm>
            <a:off x="2526480" y="1600200"/>
            <a:ext cx="1970280" cy="2082960"/>
          </a:xfrm>
          <a:prstGeom prst="rect">
            <a:avLst/>
          </a:prstGeom>
        </p:spPr>
        <p:txBody>
          <a:bodyPr lIns="0" tIns="0" rIns="0" bIns="0">
            <a:normAutofit/>
          </a:bodyPr>
          <a:lstStyle/>
          <a:p>
            <a:endParaRPr lang="lt-LT" sz="3200" b="0" strike="noStrike" spc="-1">
              <a:solidFill>
                <a:srgbClr val="000000"/>
              </a:solidFill>
              <a:latin typeface="Georgia"/>
            </a:endParaRPr>
          </a:p>
        </p:txBody>
      </p:sp>
      <p:sp>
        <p:nvSpPr>
          <p:cNvPr id="31" name="PlaceHolder 4"/>
          <p:cNvSpPr>
            <a:spLocks noGrp="1"/>
          </p:cNvSpPr>
          <p:nvPr>
            <p:ph type="body"/>
          </p:nvPr>
        </p:nvSpPr>
        <p:spPr>
          <a:xfrm>
            <a:off x="457200" y="3881520"/>
            <a:ext cx="4038120" cy="2082960"/>
          </a:xfrm>
          <a:prstGeom prst="rect">
            <a:avLst/>
          </a:prstGeom>
        </p:spPr>
        <p:txBody>
          <a:bodyPr lIns="0" tIns="0" rIns="0" bIns="0">
            <a:normAutofit/>
          </a:bodyPr>
          <a:lstStyle/>
          <a:p>
            <a:endParaRPr lang="lt-LT" sz="3200" b="0" strike="noStrike" spc="-1">
              <a:solidFill>
                <a:srgbClr val="000000"/>
              </a:solidFill>
              <a:latin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Line 1"/>
          <p:cNvSpPr/>
          <p:nvPr/>
        </p:nvSpPr>
        <p:spPr>
          <a:xfrm flipH="1">
            <a:off x="456840" y="149040"/>
            <a:ext cx="1800" cy="569268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12" name="Line 2"/>
          <p:cNvSpPr/>
          <p:nvPr/>
        </p:nvSpPr>
        <p:spPr>
          <a:xfrm flipH="1">
            <a:off x="341280" y="274320"/>
            <a:ext cx="1541160" cy="360"/>
          </a:xfrm>
          <a:prstGeom prst="line">
            <a:avLst/>
          </a:prstGeom>
          <a:ln w="6480">
            <a:solidFill>
              <a:srgbClr val="84001E"/>
            </a:solidFill>
            <a:round/>
          </a:ln>
        </p:spPr>
        <p:style>
          <a:lnRef idx="0">
            <a:scrgbClr r="0" g="0" b="0"/>
          </a:lnRef>
          <a:fillRef idx="0">
            <a:scrgbClr r="0" g="0" b="0"/>
          </a:fillRef>
          <a:effectRef idx="0">
            <a:scrgbClr r="0" g="0" b="0"/>
          </a:effectRef>
          <a:fontRef idx="minor"/>
        </p:style>
      </p:sp>
      <p:sp>
        <p:nvSpPr>
          <p:cNvPr id="2" name="Line 3"/>
          <p:cNvSpPr/>
          <p:nvPr/>
        </p:nvSpPr>
        <p:spPr>
          <a:xfrm flipH="1">
            <a:off x="3292200" y="277560"/>
            <a:ext cx="5519880" cy="36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3" name="Line 4"/>
          <p:cNvSpPr/>
          <p:nvPr/>
        </p:nvSpPr>
        <p:spPr>
          <a:xfrm flipH="1">
            <a:off x="8686800" y="149040"/>
            <a:ext cx="1440" cy="196380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4" name="Line 5"/>
          <p:cNvSpPr/>
          <p:nvPr/>
        </p:nvSpPr>
        <p:spPr>
          <a:xfrm flipH="1">
            <a:off x="7270560" y="6551280"/>
            <a:ext cx="1541520" cy="360"/>
          </a:xfrm>
          <a:prstGeom prst="line">
            <a:avLst/>
          </a:prstGeom>
          <a:ln w="6480">
            <a:solidFill>
              <a:srgbClr val="84001E"/>
            </a:solidFill>
            <a:round/>
          </a:ln>
        </p:spPr>
        <p:style>
          <a:lnRef idx="0">
            <a:scrgbClr r="0" g="0" b="0"/>
          </a:lnRef>
          <a:fillRef idx="0">
            <a:scrgbClr r="0" g="0" b="0"/>
          </a:fillRef>
          <a:effectRef idx="0">
            <a:scrgbClr r="0" g="0" b="0"/>
          </a:effectRef>
          <a:fontRef idx="minor"/>
        </p:style>
      </p:sp>
      <p:sp>
        <p:nvSpPr>
          <p:cNvPr id="5" name="Line 6"/>
          <p:cNvSpPr/>
          <p:nvPr/>
        </p:nvSpPr>
        <p:spPr>
          <a:xfrm flipH="1">
            <a:off x="8681760" y="2550960"/>
            <a:ext cx="1800" cy="415620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6" name="Line 7"/>
          <p:cNvSpPr/>
          <p:nvPr/>
        </p:nvSpPr>
        <p:spPr>
          <a:xfrm flipH="1" flipV="1">
            <a:off x="341280" y="6551280"/>
            <a:ext cx="5643360" cy="180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7" name="Line 8"/>
          <p:cNvSpPr/>
          <p:nvPr/>
        </p:nvSpPr>
        <p:spPr>
          <a:xfrm flipH="1">
            <a:off x="455400" y="6175080"/>
            <a:ext cx="1800" cy="53208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pic>
        <p:nvPicPr>
          <p:cNvPr id="8" name="Picture 13"/>
          <p:cNvPicPr/>
          <p:nvPr/>
        </p:nvPicPr>
        <p:blipFill>
          <a:blip r:embed="rId14"/>
          <a:stretch/>
        </p:blipFill>
        <p:spPr>
          <a:xfrm>
            <a:off x="2876400" y="568440"/>
            <a:ext cx="3390480" cy="1647360"/>
          </a:xfrm>
          <a:prstGeom prst="rect">
            <a:avLst/>
          </a:prstGeom>
          <a:ln>
            <a:noFill/>
          </a:ln>
        </p:spPr>
      </p:pic>
      <p:sp>
        <p:nvSpPr>
          <p:cNvPr id="9" name="PlaceHolder 9"/>
          <p:cNvSpPr>
            <a:spLocks noGrp="1"/>
          </p:cNvSpPr>
          <p:nvPr>
            <p:ph type="title"/>
          </p:nvPr>
        </p:nvSpPr>
        <p:spPr>
          <a:xfrm>
            <a:off x="685800" y="2800440"/>
            <a:ext cx="7772040" cy="1810080"/>
          </a:xfrm>
          <a:prstGeom prst="rect">
            <a:avLst/>
          </a:prstGeom>
        </p:spPr>
        <p:txBody>
          <a:bodyPr anchor="ctr"/>
          <a:lstStyle/>
          <a:p>
            <a:pPr algn="ctr">
              <a:lnSpc>
                <a:spcPct val="100000"/>
              </a:lnSpc>
            </a:pPr>
            <a:r>
              <a:rPr lang="lt-LT" sz="4400" b="0" strike="noStrike" spc="-1">
                <a:solidFill>
                  <a:srgbClr val="84001E"/>
                </a:solidFill>
                <a:latin typeface="Georgia"/>
                <a:ea typeface="ＭＳ Ｐゴシック"/>
              </a:rPr>
              <a:t>Click to edit Master title style</a:t>
            </a:r>
            <a:endParaRPr lang="lt-LT" sz="4400" b="0" strike="noStrike" spc="-1">
              <a:solidFill>
                <a:srgbClr val="000000"/>
              </a:solidFill>
              <a:latin typeface="Arial"/>
            </a:endParaRPr>
          </a:p>
        </p:txBody>
      </p:sp>
      <p:sp>
        <p:nvSpPr>
          <p:cNvPr id="10" name="PlaceHolder 10"/>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t-LT" sz="3200" b="0" strike="noStrike" spc="-1">
                <a:solidFill>
                  <a:srgbClr val="000000"/>
                </a:solidFill>
                <a:latin typeface="Georgia"/>
              </a:rPr>
              <a:t>Click to edit the outline text format</a:t>
            </a:r>
          </a:p>
          <a:p>
            <a:pPr marL="864000" lvl="1" indent="-324000">
              <a:spcBef>
                <a:spcPts val="1134"/>
              </a:spcBef>
              <a:buClr>
                <a:srgbClr val="000000"/>
              </a:buClr>
              <a:buSzPct val="75000"/>
              <a:buFont typeface="Symbol" charset="2"/>
              <a:buChar char=""/>
            </a:pPr>
            <a:r>
              <a:rPr lang="lt-LT" sz="2400" b="0" strike="noStrike" spc="-1">
                <a:solidFill>
                  <a:srgbClr val="000000"/>
                </a:solidFill>
                <a:latin typeface="Georgia"/>
              </a:rPr>
              <a:t>Second Outline Level</a:t>
            </a:r>
          </a:p>
          <a:p>
            <a:pPr marL="1296000" lvl="2" indent="-288000">
              <a:spcBef>
                <a:spcPts val="850"/>
              </a:spcBef>
              <a:buClr>
                <a:srgbClr val="000000"/>
              </a:buClr>
              <a:buSzPct val="45000"/>
              <a:buFont typeface="Wingdings" charset="2"/>
              <a:buChar char=""/>
            </a:pPr>
            <a:r>
              <a:rPr lang="lt-LT" sz="2400" b="0" strike="noStrike" spc="-1">
                <a:solidFill>
                  <a:srgbClr val="000000"/>
                </a:solidFill>
                <a:latin typeface="Georgia"/>
              </a:rPr>
              <a:t>Third Outline Level</a:t>
            </a:r>
          </a:p>
          <a:p>
            <a:pPr marL="1728000" lvl="3" indent="-216000">
              <a:spcBef>
                <a:spcPts val="567"/>
              </a:spcBef>
              <a:buClr>
                <a:srgbClr val="000000"/>
              </a:buClr>
              <a:buSzPct val="75000"/>
              <a:buFont typeface="Symbol" charset="2"/>
              <a:buChar char=""/>
            </a:pPr>
            <a:r>
              <a:rPr lang="lt-LT" sz="2400" b="0" strike="noStrike" spc="-1">
                <a:solidFill>
                  <a:srgbClr val="000000"/>
                </a:solidFill>
                <a:latin typeface="Georgia"/>
              </a:rPr>
              <a:t>Fourth Outline Level</a:t>
            </a:r>
          </a:p>
          <a:p>
            <a:pPr marL="2160000" lvl="4" indent="-216000">
              <a:spcBef>
                <a:spcPts val="283"/>
              </a:spcBef>
              <a:buClr>
                <a:srgbClr val="000000"/>
              </a:buClr>
              <a:buSzPct val="45000"/>
              <a:buFont typeface="Wingdings" charset="2"/>
              <a:buChar char=""/>
            </a:pPr>
            <a:r>
              <a:rPr lang="lt-LT" sz="2000" b="0" strike="noStrike" spc="-1">
                <a:solidFill>
                  <a:srgbClr val="000000"/>
                </a:solidFill>
                <a:latin typeface="Georgia"/>
              </a:rPr>
              <a:t>Fifth Outline Level</a:t>
            </a:r>
          </a:p>
          <a:p>
            <a:pPr marL="2592000" lvl="5" indent="-216000">
              <a:spcBef>
                <a:spcPts val="283"/>
              </a:spcBef>
              <a:buClr>
                <a:srgbClr val="000000"/>
              </a:buClr>
              <a:buSzPct val="45000"/>
              <a:buFont typeface="Wingdings" charset="2"/>
              <a:buChar char=""/>
            </a:pPr>
            <a:r>
              <a:rPr lang="lt-LT" sz="2000" b="0" strike="noStrike" spc="-1">
                <a:solidFill>
                  <a:srgbClr val="000000"/>
                </a:solidFill>
                <a:latin typeface="Georgia"/>
              </a:rPr>
              <a:t>Sixth Outline Level</a:t>
            </a:r>
          </a:p>
          <a:p>
            <a:pPr marL="3024000" lvl="6" indent="-216000">
              <a:spcBef>
                <a:spcPts val="283"/>
              </a:spcBef>
              <a:buClr>
                <a:srgbClr val="000000"/>
              </a:buClr>
              <a:buSzPct val="45000"/>
              <a:buFont typeface="Wingdings" charset="2"/>
              <a:buChar char=""/>
            </a:pPr>
            <a:r>
              <a:rPr lang="lt-LT" sz="2000" b="0" strike="noStrike" spc="-1">
                <a:solidFill>
                  <a:srgbClr val="000000"/>
                </a:solidFill>
                <a:latin typeface="Georgia"/>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Line 1"/>
          <p:cNvSpPr/>
          <p:nvPr/>
        </p:nvSpPr>
        <p:spPr>
          <a:xfrm flipH="1">
            <a:off x="456840" y="149040"/>
            <a:ext cx="1800" cy="569268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48" name="Line 2"/>
          <p:cNvSpPr/>
          <p:nvPr/>
        </p:nvSpPr>
        <p:spPr>
          <a:xfrm flipH="1">
            <a:off x="341280" y="274320"/>
            <a:ext cx="1541160" cy="360"/>
          </a:xfrm>
          <a:prstGeom prst="line">
            <a:avLst/>
          </a:prstGeom>
          <a:ln w="6480">
            <a:solidFill>
              <a:srgbClr val="84001E"/>
            </a:solidFill>
            <a:round/>
          </a:ln>
        </p:spPr>
        <p:style>
          <a:lnRef idx="0">
            <a:scrgbClr r="0" g="0" b="0"/>
          </a:lnRef>
          <a:fillRef idx="0">
            <a:scrgbClr r="0" g="0" b="0"/>
          </a:fillRef>
          <a:effectRef idx="0">
            <a:scrgbClr r="0" g="0" b="0"/>
          </a:effectRef>
          <a:fontRef idx="minor"/>
        </p:style>
      </p:sp>
      <p:sp>
        <p:nvSpPr>
          <p:cNvPr id="49" name="Line 3"/>
          <p:cNvSpPr/>
          <p:nvPr/>
        </p:nvSpPr>
        <p:spPr>
          <a:xfrm flipH="1">
            <a:off x="3292200" y="277560"/>
            <a:ext cx="5519880" cy="36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50" name="Line 4"/>
          <p:cNvSpPr/>
          <p:nvPr/>
        </p:nvSpPr>
        <p:spPr>
          <a:xfrm flipH="1">
            <a:off x="8686800" y="149040"/>
            <a:ext cx="1440" cy="196380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51" name="CustomShape 5"/>
          <p:cNvSpPr/>
          <p:nvPr/>
        </p:nvSpPr>
        <p:spPr>
          <a:xfrm>
            <a:off x="0" y="5982480"/>
            <a:ext cx="9143640" cy="888480"/>
          </a:xfrm>
          <a:prstGeom prst="rect">
            <a:avLst/>
          </a:prstGeom>
          <a:solidFill>
            <a:srgbClr val="84001E"/>
          </a:solidFill>
          <a:ln w="9360">
            <a:solidFill>
              <a:srgbClr val="4A7EBB"/>
            </a:solidFill>
            <a:miter/>
          </a:ln>
          <a:effectLst>
            <a:outerShdw blurRad="40000" dist="23000" dir="5400000" rotWithShape="0">
              <a:srgbClr val="808080">
                <a:alpha val="35000"/>
              </a:srgbClr>
            </a:outerShdw>
          </a:effectLst>
        </p:spPr>
        <p:style>
          <a:lnRef idx="0">
            <a:scrgbClr r="0" g="0" b="0"/>
          </a:lnRef>
          <a:fillRef idx="0">
            <a:scrgbClr r="0" g="0" b="0"/>
          </a:fillRef>
          <a:effectRef idx="0">
            <a:scrgbClr r="0" g="0" b="0"/>
          </a:effectRef>
          <a:fontRef idx="minor"/>
        </p:style>
      </p:sp>
      <p:sp>
        <p:nvSpPr>
          <p:cNvPr id="52" name="CustomShape 6"/>
          <p:cNvSpPr/>
          <p:nvPr/>
        </p:nvSpPr>
        <p:spPr>
          <a:xfrm>
            <a:off x="213480" y="6158520"/>
            <a:ext cx="5390640" cy="627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GB" sz="1500" b="0" strike="noStrike" spc="-1">
                <a:solidFill>
                  <a:srgbClr val="FFFFFF"/>
                </a:solidFill>
                <a:latin typeface="Georgia"/>
                <a:ea typeface="ＭＳ Ｐゴシック"/>
              </a:rPr>
              <a:t>Pilsonības, migrācijas un sabiedrības saliedētības komisija</a:t>
            </a:r>
            <a:endParaRPr lang="en-GB" sz="1500" b="0" strike="noStrike" spc="-1">
              <a:latin typeface="Arial"/>
            </a:endParaRPr>
          </a:p>
          <a:p>
            <a:pPr algn="ctr">
              <a:lnSpc>
                <a:spcPct val="100000"/>
              </a:lnSpc>
            </a:pPr>
            <a:r>
              <a:rPr lang="en-GB" sz="900" b="0" strike="noStrike" spc="-1">
                <a:solidFill>
                  <a:srgbClr val="FFFFFF"/>
                </a:solidFill>
                <a:latin typeface="Georgia"/>
                <a:ea typeface="ＭＳ Ｐゴシック"/>
              </a:rPr>
              <a:t>Jēkaba iela 11, Rīga, LV-1811 • Tālrunis: 67087216 • E-pasts: saliedetibas.komisija@saeima.lv</a:t>
            </a:r>
            <a:endParaRPr lang="en-GB" sz="900" b="0" strike="noStrike" spc="-1">
              <a:latin typeface="Arial"/>
            </a:endParaRPr>
          </a:p>
        </p:txBody>
      </p:sp>
      <p:sp>
        <p:nvSpPr>
          <p:cNvPr id="53" name="CustomShape 7"/>
          <p:cNvSpPr/>
          <p:nvPr/>
        </p:nvSpPr>
        <p:spPr>
          <a:xfrm>
            <a:off x="213480" y="6507000"/>
            <a:ext cx="5393160" cy="279000"/>
          </a:xfrm>
          <a:prstGeom prst="rect">
            <a:avLst/>
          </a:prstGeom>
          <a:noFill/>
          <a:ln>
            <a:noFill/>
          </a:ln>
        </p:spPr>
        <p:style>
          <a:lnRef idx="0">
            <a:scrgbClr r="0" g="0" b="0"/>
          </a:lnRef>
          <a:fillRef idx="0">
            <a:scrgbClr r="0" g="0" b="0"/>
          </a:fillRef>
          <a:effectRef idx="0">
            <a:scrgbClr r="0" g="0" b="0"/>
          </a:effectRef>
          <a:fontRef idx="minor"/>
        </p:style>
      </p:sp>
      <p:pic>
        <p:nvPicPr>
          <p:cNvPr id="54" name="Content Placeholder 6"/>
          <p:cNvPicPr/>
          <p:nvPr/>
        </p:nvPicPr>
        <p:blipFill>
          <a:blip r:embed="rId14"/>
          <a:srcRect t="-53382" b="-53382"/>
          <a:stretch/>
        </p:blipFill>
        <p:spPr>
          <a:xfrm>
            <a:off x="5818320" y="5665680"/>
            <a:ext cx="2868120" cy="1522080"/>
          </a:xfrm>
          <a:prstGeom prst="rect">
            <a:avLst/>
          </a:prstGeom>
          <a:ln>
            <a:noFill/>
          </a:ln>
        </p:spPr>
      </p:pic>
      <p:sp>
        <p:nvSpPr>
          <p:cNvPr id="55" name="Line 8"/>
          <p:cNvSpPr/>
          <p:nvPr/>
        </p:nvSpPr>
        <p:spPr>
          <a:xfrm flipH="1">
            <a:off x="5724360" y="1512720"/>
            <a:ext cx="3087720" cy="36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56" name="PlaceHolder 9"/>
          <p:cNvSpPr>
            <a:spLocks noGrp="1"/>
          </p:cNvSpPr>
          <p:nvPr>
            <p:ph type="title"/>
          </p:nvPr>
        </p:nvSpPr>
        <p:spPr>
          <a:xfrm>
            <a:off x="457200" y="274680"/>
            <a:ext cx="8229240" cy="1238040"/>
          </a:xfrm>
          <a:prstGeom prst="rect">
            <a:avLst/>
          </a:prstGeom>
        </p:spPr>
        <p:txBody>
          <a:bodyPr anchor="ctr"/>
          <a:lstStyle/>
          <a:p>
            <a:pPr algn="ctr">
              <a:lnSpc>
                <a:spcPct val="100000"/>
              </a:lnSpc>
            </a:pPr>
            <a:r>
              <a:rPr lang="lt-LT" sz="4400" b="0" strike="noStrike" spc="-1">
                <a:solidFill>
                  <a:srgbClr val="84001E"/>
                </a:solidFill>
                <a:latin typeface="Georgia"/>
                <a:ea typeface="ＭＳ Ｐゴシック"/>
              </a:rPr>
              <a:t>Click to edit Master title style</a:t>
            </a:r>
            <a:endParaRPr lang="lt-LT" sz="4400" b="0" strike="noStrike" spc="-1">
              <a:solidFill>
                <a:srgbClr val="000000"/>
              </a:solidFill>
              <a:latin typeface="Arial"/>
            </a:endParaRPr>
          </a:p>
        </p:txBody>
      </p:sp>
      <p:sp>
        <p:nvSpPr>
          <p:cNvPr id="57" name="PlaceHolder 10"/>
          <p:cNvSpPr>
            <a:spLocks noGrp="1"/>
          </p:cNvSpPr>
          <p:nvPr>
            <p:ph type="body"/>
          </p:nvPr>
        </p:nvSpPr>
        <p:spPr>
          <a:xfrm>
            <a:off x="457200" y="1600200"/>
            <a:ext cx="4038120" cy="4367160"/>
          </a:xfrm>
          <a:prstGeom prst="rect">
            <a:avLst/>
          </a:prstGeom>
        </p:spPr>
        <p:txBody>
          <a:bodyPr/>
          <a:lstStyle/>
          <a:p>
            <a:pPr marL="343080" indent="-342720">
              <a:lnSpc>
                <a:spcPct val="100000"/>
              </a:lnSpc>
              <a:spcBef>
                <a:spcPts val="561"/>
              </a:spcBef>
              <a:buClr>
                <a:srgbClr val="000000"/>
              </a:buClr>
              <a:buFont typeface="Arial"/>
              <a:buChar char="•"/>
            </a:pPr>
            <a:r>
              <a:rPr lang="lt-LT" sz="2800" b="0" strike="noStrike" spc="-1">
                <a:solidFill>
                  <a:srgbClr val="000000"/>
                </a:solidFill>
                <a:latin typeface="Georgia"/>
                <a:ea typeface="ＭＳ Ｐゴシック"/>
              </a:rPr>
              <a:t>Click to edit Master text styles</a:t>
            </a:r>
            <a:endParaRPr lang="lt-LT" sz="2800" b="0" strike="noStrike" spc="-1">
              <a:solidFill>
                <a:srgbClr val="000000"/>
              </a:solidFill>
              <a:latin typeface="Georgia"/>
            </a:endParaRPr>
          </a:p>
          <a:p>
            <a:pPr marL="743040" lvl="1" indent="-285480">
              <a:lnSpc>
                <a:spcPct val="100000"/>
              </a:lnSpc>
              <a:spcBef>
                <a:spcPts val="479"/>
              </a:spcBef>
              <a:buClr>
                <a:srgbClr val="000000"/>
              </a:buClr>
              <a:buFont typeface="Lucida Grande CE"/>
              <a:buChar char="–"/>
            </a:pPr>
            <a:r>
              <a:rPr lang="lt-LT" sz="2400" b="0" strike="noStrike" spc="-1">
                <a:solidFill>
                  <a:srgbClr val="000000"/>
                </a:solidFill>
                <a:latin typeface="Georgia"/>
                <a:ea typeface="ＭＳ Ｐゴシック"/>
              </a:rPr>
              <a:t>Second level</a:t>
            </a:r>
            <a:endParaRPr lang="lt-LT" sz="2400" b="0" strike="noStrike" spc="-1">
              <a:solidFill>
                <a:srgbClr val="000000"/>
              </a:solidFill>
              <a:latin typeface="Georgia"/>
            </a:endParaRPr>
          </a:p>
          <a:p>
            <a:pPr marL="1143000" lvl="2" indent="-228240">
              <a:lnSpc>
                <a:spcPct val="100000"/>
              </a:lnSpc>
              <a:spcBef>
                <a:spcPts val="400"/>
              </a:spcBef>
              <a:buClr>
                <a:srgbClr val="000000"/>
              </a:buClr>
              <a:buFont typeface="Arial"/>
              <a:buChar char="•"/>
            </a:pPr>
            <a:r>
              <a:rPr lang="lt-LT" sz="2000" b="0" strike="noStrike" spc="-1">
                <a:solidFill>
                  <a:srgbClr val="000000"/>
                </a:solidFill>
                <a:latin typeface="Georgia"/>
                <a:ea typeface="ＭＳ Ｐゴシック"/>
              </a:rPr>
              <a:t>Third level</a:t>
            </a:r>
            <a:endParaRPr lang="lt-LT" sz="2000" b="0" strike="noStrike" spc="-1">
              <a:solidFill>
                <a:srgbClr val="000000"/>
              </a:solidFill>
              <a:latin typeface="Georgia"/>
            </a:endParaRPr>
          </a:p>
        </p:txBody>
      </p:sp>
      <p:sp>
        <p:nvSpPr>
          <p:cNvPr id="58" name="PlaceHolder 11"/>
          <p:cNvSpPr>
            <a:spLocks noGrp="1"/>
          </p:cNvSpPr>
          <p:nvPr>
            <p:ph type="body"/>
          </p:nvPr>
        </p:nvSpPr>
        <p:spPr>
          <a:xfrm>
            <a:off x="4648320" y="1600200"/>
            <a:ext cx="4038120" cy="4367160"/>
          </a:xfrm>
          <a:prstGeom prst="rect">
            <a:avLst/>
          </a:prstGeom>
        </p:spPr>
        <p:txBody>
          <a:bodyPr/>
          <a:lstStyle/>
          <a:p>
            <a:pPr marL="343080" indent="-342720">
              <a:lnSpc>
                <a:spcPct val="100000"/>
              </a:lnSpc>
              <a:spcBef>
                <a:spcPts val="561"/>
              </a:spcBef>
              <a:buClr>
                <a:srgbClr val="000000"/>
              </a:buClr>
              <a:buFont typeface="Arial"/>
              <a:buChar char="•"/>
            </a:pPr>
            <a:r>
              <a:rPr lang="lt-LT" sz="2800" b="0" strike="noStrike" spc="-1">
                <a:solidFill>
                  <a:srgbClr val="000000"/>
                </a:solidFill>
                <a:latin typeface="Georgia"/>
                <a:ea typeface="ＭＳ Ｐゴシック"/>
              </a:rPr>
              <a:t>Click to edit Master text styles</a:t>
            </a:r>
            <a:endParaRPr lang="lt-LT" sz="2800" b="0" strike="noStrike" spc="-1">
              <a:solidFill>
                <a:srgbClr val="000000"/>
              </a:solidFill>
              <a:latin typeface="Georgia"/>
            </a:endParaRPr>
          </a:p>
          <a:p>
            <a:pPr marL="743040" lvl="1" indent="-285480">
              <a:lnSpc>
                <a:spcPct val="100000"/>
              </a:lnSpc>
              <a:spcBef>
                <a:spcPts val="479"/>
              </a:spcBef>
              <a:buClr>
                <a:srgbClr val="000000"/>
              </a:buClr>
              <a:buFont typeface="Lucida Grande CE"/>
              <a:buChar char="–"/>
            </a:pPr>
            <a:r>
              <a:rPr lang="lt-LT" sz="2400" b="0" strike="noStrike" spc="-1">
                <a:solidFill>
                  <a:srgbClr val="000000"/>
                </a:solidFill>
                <a:latin typeface="Georgia"/>
                <a:ea typeface="ＭＳ Ｐゴシック"/>
              </a:rPr>
              <a:t>Second level</a:t>
            </a:r>
            <a:endParaRPr lang="lt-LT" sz="2400" b="0" strike="noStrike" spc="-1">
              <a:solidFill>
                <a:srgbClr val="000000"/>
              </a:solidFill>
              <a:latin typeface="Georgia"/>
            </a:endParaRPr>
          </a:p>
          <a:p>
            <a:pPr marL="1143000" lvl="2" indent="-228240">
              <a:lnSpc>
                <a:spcPct val="100000"/>
              </a:lnSpc>
              <a:spcBef>
                <a:spcPts val="400"/>
              </a:spcBef>
              <a:buClr>
                <a:srgbClr val="000000"/>
              </a:buClr>
              <a:buFont typeface="Arial"/>
              <a:buChar char="•"/>
            </a:pPr>
            <a:r>
              <a:rPr lang="lt-LT" sz="2000" b="0" strike="noStrike" spc="-1">
                <a:solidFill>
                  <a:srgbClr val="000000"/>
                </a:solidFill>
                <a:latin typeface="Georgia"/>
                <a:ea typeface="ＭＳ Ｐゴシック"/>
              </a:rPr>
              <a:t>Third level</a:t>
            </a:r>
            <a:endParaRPr lang="lt-LT" sz="2000" b="0" strike="noStrike" spc="-1">
              <a:solidFill>
                <a:srgbClr val="000000"/>
              </a:solidFill>
              <a:latin typeface="Georgia"/>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5" name="Line 1"/>
          <p:cNvSpPr/>
          <p:nvPr/>
        </p:nvSpPr>
        <p:spPr>
          <a:xfrm flipH="1">
            <a:off x="456840" y="149040"/>
            <a:ext cx="1800" cy="569268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96" name="Line 2"/>
          <p:cNvSpPr/>
          <p:nvPr/>
        </p:nvSpPr>
        <p:spPr>
          <a:xfrm flipH="1">
            <a:off x="341280" y="274320"/>
            <a:ext cx="1541160" cy="360"/>
          </a:xfrm>
          <a:prstGeom prst="line">
            <a:avLst/>
          </a:prstGeom>
          <a:ln w="6480">
            <a:solidFill>
              <a:srgbClr val="84001E"/>
            </a:solidFill>
            <a:round/>
          </a:ln>
        </p:spPr>
        <p:style>
          <a:lnRef idx="0">
            <a:scrgbClr r="0" g="0" b="0"/>
          </a:lnRef>
          <a:fillRef idx="0">
            <a:scrgbClr r="0" g="0" b="0"/>
          </a:fillRef>
          <a:effectRef idx="0">
            <a:scrgbClr r="0" g="0" b="0"/>
          </a:effectRef>
          <a:fontRef idx="minor"/>
        </p:style>
      </p:sp>
      <p:sp>
        <p:nvSpPr>
          <p:cNvPr id="97" name="Line 3"/>
          <p:cNvSpPr/>
          <p:nvPr/>
        </p:nvSpPr>
        <p:spPr>
          <a:xfrm flipH="1">
            <a:off x="3292200" y="277560"/>
            <a:ext cx="5519880" cy="36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98" name="Line 4"/>
          <p:cNvSpPr/>
          <p:nvPr/>
        </p:nvSpPr>
        <p:spPr>
          <a:xfrm flipH="1">
            <a:off x="8686800" y="149040"/>
            <a:ext cx="1440" cy="196380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99" name="CustomShape 5"/>
          <p:cNvSpPr/>
          <p:nvPr/>
        </p:nvSpPr>
        <p:spPr>
          <a:xfrm>
            <a:off x="0" y="5982480"/>
            <a:ext cx="9143640" cy="888480"/>
          </a:xfrm>
          <a:prstGeom prst="rect">
            <a:avLst/>
          </a:prstGeom>
          <a:solidFill>
            <a:srgbClr val="84001E"/>
          </a:solidFill>
          <a:ln w="9360">
            <a:solidFill>
              <a:srgbClr val="4A7EBB"/>
            </a:solidFill>
            <a:miter/>
          </a:ln>
          <a:effectLst>
            <a:outerShdw blurRad="40000" dist="23000" dir="5400000" rotWithShape="0">
              <a:srgbClr val="808080">
                <a:alpha val="35000"/>
              </a:srgbClr>
            </a:outerShdw>
          </a:effectLst>
        </p:spPr>
        <p:style>
          <a:lnRef idx="0">
            <a:scrgbClr r="0" g="0" b="0"/>
          </a:lnRef>
          <a:fillRef idx="0">
            <a:scrgbClr r="0" g="0" b="0"/>
          </a:fillRef>
          <a:effectRef idx="0">
            <a:scrgbClr r="0" g="0" b="0"/>
          </a:effectRef>
          <a:fontRef idx="minor"/>
        </p:style>
      </p:sp>
      <p:sp>
        <p:nvSpPr>
          <p:cNvPr id="100" name="CustomShape 6"/>
          <p:cNvSpPr/>
          <p:nvPr/>
        </p:nvSpPr>
        <p:spPr>
          <a:xfrm>
            <a:off x="213480" y="6158520"/>
            <a:ext cx="5390640" cy="627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GB" sz="1500" b="0" strike="noStrike" spc="-1">
                <a:solidFill>
                  <a:srgbClr val="FFFFFF"/>
                </a:solidFill>
                <a:latin typeface="Georgia"/>
                <a:ea typeface="ＭＳ Ｐゴシック"/>
              </a:rPr>
              <a:t>Pilsonības, migrācijas un sabiedrības saliedētības komisija</a:t>
            </a:r>
            <a:endParaRPr lang="en-GB" sz="1500" b="0" strike="noStrike" spc="-1">
              <a:latin typeface="Arial"/>
            </a:endParaRPr>
          </a:p>
          <a:p>
            <a:pPr algn="ctr">
              <a:lnSpc>
                <a:spcPct val="100000"/>
              </a:lnSpc>
            </a:pPr>
            <a:r>
              <a:rPr lang="en-GB" sz="900" b="0" strike="noStrike" spc="-1">
                <a:solidFill>
                  <a:srgbClr val="FFFFFF"/>
                </a:solidFill>
                <a:latin typeface="Georgia"/>
                <a:ea typeface="ＭＳ Ｐゴシック"/>
              </a:rPr>
              <a:t>Jēkaba iela 11, Rīga, LV-1811 • Tālrunis: 67087216 • E-pasts: saliedetibas.komisija@saeima.lv</a:t>
            </a:r>
            <a:endParaRPr lang="en-GB" sz="900" b="0" strike="noStrike" spc="-1">
              <a:latin typeface="Arial"/>
            </a:endParaRPr>
          </a:p>
        </p:txBody>
      </p:sp>
      <p:sp>
        <p:nvSpPr>
          <p:cNvPr id="101" name="CustomShape 7"/>
          <p:cNvSpPr/>
          <p:nvPr/>
        </p:nvSpPr>
        <p:spPr>
          <a:xfrm>
            <a:off x="213480" y="6507000"/>
            <a:ext cx="5393160" cy="279000"/>
          </a:xfrm>
          <a:prstGeom prst="rect">
            <a:avLst/>
          </a:prstGeom>
          <a:noFill/>
          <a:ln>
            <a:noFill/>
          </a:ln>
        </p:spPr>
        <p:style>
          <a:lnRef idx="0">
            <a:scrgbClr r="0" g="0" b="0"/>
          </a:lnRef>
          <a:fillRef idx="0">
            <a:scrgbClr r="0" g="0" b="0"/>
          </a:fillRef>
          <a:effectRef idx="0">
            <a:scrgbClr r="0" g="0" b="0"/>
          </a:effectRef>
          <a:fontRef idx="minor"/>
        </p:style>
      </p:sp>
      <p:pic>
        <p:nvPicPr>
          <p:cNvPr id="102" name="Content Placeholder 6"/>
          <p:cNvPicPr/>
          <p:nvPr/>
        </p:nvPicPr>
        <p:blipFill>
          <a:blip r:embed="rId14"/>
          <a:srcRect t="-53382" b="-53382"/>
          <a:stretch/>
        </p:blipFill>
        <p:spPr>
          <a:xfrm>
            <a:off x="5818320" y="5665680"/>
            <a:ext cx="2868120" cy="1522080"/>
          </a:xfrm>
          <a:prstGeom prst="rect">
            <a:avLst/>
          </a:prstGeom>
          <a:ln>
            <a:noFill/>
          </a:ln>
        </p:spPr>
      </p:pic>
      <p:sp>
        <p:nvSpPr>
          <p:cNvPr id="103" name="Line 8"/>
          <p:cNvSpPr/>
          <p:nvPr/>
        </p:nvSpPr>
        <p:spPr>
          <a:xfrm flipH="1">
            <a:off x="5724360" y="1512720"/>
            <a:ext cx="3087720" cy="360"/>
          </a:xfrm>
          <a:prstGeom prst="line">
            <a:avLst/>
          </a:prstGeom>
          <a:ln w="6480">
            <a:solidFill>
              <a:srgbClr val="84001E"/>
            </a:solidFill>
            <a:round/>
          </a:ln>
        </p:spPr>
        <p:style>
          <a:lnRef idx="1">
            <a:schemeClr val="accent1"/>
          </a:lnRef>
          <a:fillRef idx="0">
            <a:schemeClr val="accent1"/>
          </a:fillRef>
          <a:effectRef idx="0">
            <a:schemeClr val="accent1"/>
          </a:effectRef>
          <a:fontRef idx="minor"/>
        </p:style>
      </p:sp>
      <p:sp>
        <p:nvSpPr>
          <p:cNvPr id="104" name="PlaceHolder 9"/>
          <p:cNvSpPr>
            <a:spLocks noGrp="1"/>
          </p:cNvSpPr>
          <p:nvPr>
            <p:ph type="title"/>
          </p:nvPr>
        </p:nvSpPr>
        <p:spPr>
          <a:xfrm>
            <a:off x="457200" y="274680"/>
            <a:ext cx="8229240" cy="1238040"/>
          </a:xfrm>
          <a:prstGeom prst="rect">
            <a:avLst/>
          </a:prstGeom>
        </p:spPr>
        <p:txBody>
          <a:bodyPr anchor="ctr"/>
          <a:lstStyle/>
          <a:p>
            <a:pPr algn="ctr">
              <a:lnSpc>
                <a:spcPct val="100000"/>
              </a:lnSpc>
            </a:pPr>
            <a:r>
              <a:rPr lang="lt-LT" sz="4400" b="0" strike="noStrike" spc="-1">
                <a:solidFill>
                  <a:srgbClr val="84001E"/>
                </a:solidFill>
                <a:latin typeface="Georgia"/>
                <a:ea typeface="ＭＳ Ｐゴシック"/>
              </a:rPr>
              <a:t>Click to edit Master title style</a:t>
            </a:r>
            <a:endParaRPr lang="lt-LT" sz="4400" b="0" strike="noStrike" spc="-1">
              <a:solidFill>
                <a:srgbClr val="000000"/>
              </a:solidFill>
              <a:latin typeface="Arial"/>
            </a:endParaRPr>
          </a:p>
        </p:txBody>
      </p:sp>
      <p:sp>
        <p:nvSpPr>
          <p:cNvPr id="105" name="PlaceHolder 10"/>
          <p:cNvSpPr>
            <a:spLocks noGrp="1"/>
          </p:cNvSpPr>
          <p:nvPr>
            <p:ph type="body"/>
          </p:nvPr>
        </p:nvSpPr>
        <p:spPr>
          <a:xfrm>
            <a:off x="457200" y="1600200"/>
            <a:ext cx="8229240" cy="4366800"/>
          </a:xfrm>
          <a:prstGeom prst="rect">
            <a:avLst/>
          </a:prstGeom>
        </p:spPr>
        <p:txBody>
          <a:bodyPr/>
          <a:lstStyle/>
          <a:p>
            <a:pPr marL="343080" indent="-342720">
              <a:lnSpc>
                <a:spcPct val="100000"/>
              </a:lnSpc>
              <a:spcBef>
                <a:spcPts val="641"/>
              </a:spcBef>
            </a:pPr>
            <a:r>
              <a:rPr lang="lt-LT" sz="3200" b="0" strike="noStrike" spc="-1">
                <a:solidFill>
                  <a:srgbClr val="000000"/>
                </a:solidFill>
                <a:latin typeface="Georgia"/>
                <a:ea typeface="ＭＳ Ｐゴシック"/>
              </a:rPr>
              <a:t>Click to edit Master text styles</a:t>
            </a:r>
            <a:endParaRPr lang="lt-LT" sz="3200" b="0" strike="noStrike" spc="-1">
              <a:solidFill>
                <a:srgbClr val="000000"/>
              </a:solidFill>
              <a:latin typeface="Georgia"/>
            </a:endParaRPr>
          </a:p>
          <a:p>
            <a:pPr marL="971640" lvl="1" indent="-514080">
              <a:lnSpc>
                <a:spcPct val="100000"/>
              </a:lnSpc>
              <a:spcBef>
                <a:spcPts val="561"/>
              </a:spcBef>
              <a:buClr>
                <a:srgbClr val="000000"/>
              </a:buClr>
              <a:buFont typeface="Calibri"/>
              <a:buAutoNum type="arabicPeriod"/>
            </a:pPr>
            <a:r>
              <a:rPr lang="lt-LT" sz="2800" b="0" strike="noStrike" spc="-1">
                <a:solidFill>
                  <a:srgbClr val="000000"/>
                </a:solidFill>
                <a:latin typeface="Georgia"/>
                <a:ea typeface="ＭＳ Ｐゴシック"/>
              </a:rPr>
              <a:t>Second level</a:t>
            </a:r>
            <a:endParaRPr lang="lt-LT" sz="2800" b="0" strike="noStrike" spc="-1">
              <a:solidFill>
                <a:srgbClr val="000000"/>
              </a:solidFill>
              <a:latin typeface="Georgia"/>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s://twitter.com/Saliedetiba" TargetMode="External"/><Relationship Id="rId2" Type="http://schemas.openxmlformats.org/officeDocument/2006/relationships/hyperlink" Target="http://saliedetiba.saeima.lv/"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779240" y="2381333"/>
            <a:ext cx="7912273" cy="2033280"/>
          </a:xfrm>
          <a:prstGeom prst="rect">
            <a:avLst/>
          </a:prstGeom>
          <a:noFill/>
          <a:ln>
            <a:noFill/>
          </a:ln>
        </p:spPr>
        <p:txBody>
          <a:bodyPr anchor="ctr"/>
          <a:lstStyle/>
          <a:p>
            <a:pPr algn="r">
              <a:lnSpc>
                <a:spcPct val="100000"/>
              </a:lnSpc>
            </a:pPr>
            <a:r>
              <a:rPr lang="lt-LT" sz="4400" b="0" strike="noStrike" spc="-1" dirty="0">
                <a:solidFill>
                  <a:srgbClr val="84001E"/>
                </a:solidFill>
                <a:latin typeface="Georgia"/>
                <a:ea typeface="ＭＳ Ｐゴシック"/>
              </a:rPr>
              <a:t>Komisijas darbības ietvars	</a:t>
            </a:r>
            <a:endParaRPr lang="lt-LT" sz="4400" b="0" strike="noStrike" spc="-1" dirty="0">
              <a:solidFill>
                <a:srgbClr val="000000"/>
              </a:solidFill>
              <a:latin typeface="Arial"/>
            </a:endParaRPr>
          </a:p>
        </p:txBody>
      </p:sp>
      <p:sp>
        <p:nvSpPr>
          <p:cNvPr id="143" name="TextShape 2"/>
          <p:cNvSpPr txBox="1"/>
          <p:nvPr/>
        </p:nvSpPr>
        <p:spPr>
          <a:xfrm>
            <a:off x="1371600" y="6017760"/>
            <a:ext cx="6400440" cy="1405440"/>
          </a:xfrm>
          <a:prstGeom prst="rect">
            <a:avLst/>
          </a:prstGeom>
          <a:noFill/>
          <a:ln>
            <a:noFill/>
          </a:ln>
        </p:spPr>
        <p:txBody>
          <a:bodyPr>
            <a:normAutofit/>
          </a:bodyPr>
          <a:lstStyle/>
          <a:p>
            <a:pPr algn="ctr">
              <a:lnSpc>
                <a:spcPct val="100000"/>
              </a:lnSpc>
              <a:spcBef>
                <a:spcPts val="320"/>
              </a:spcBef>
            </a:pPr>
            <a:r>
              <a:rPr lang="en-GB" sz="1600" b="0" strike="noStrike" spc="-1">
                <a:solidFill>
                  <a:srgbClr val="953735"/>
                </a:solidFill>
                <a:latin typeface="Georgia"/>
                <a:ea typeface="ＭＳ Ｐゴシック"/>
              </a:rPr>
              <a:t>2018. gada 28. novembrī</a:t>
            </a:r>
            <a:endParaRPr lang="en-GB" sz="1600" b="0" strike="noStrike" spc="-1">
              <a:latin typeface="Arial"/>
            </a:endParaRPr>
          </a:p>
        </p:txBody>
      </p:sp>
      <p:sp>
        <p:nvSpPr>
          <p:cNvPr id="144" name="CustomShape 3"/>
          <p:cNvSpPr/>
          <p:nvPr/>
        </p:nvSpPr>
        <p:spPr>
          <a:xfrm>
            <a:off x="1738080" y="4805640"/>
            <a:ext cx="5667480" cy="82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lv-LV" sz="2400" b="0" strike="noStrike" spc="-1" dirty="0" smtClean="0">
                <a:solidFill>
                  <a:srgbClr val="953735"/>
                </a:solidFill>
                <a:latin typeface="Georgia"/>
                <a:ea typeface="ＭＳ Ｐゴシック"/>
              </a:rPr>
              <a:t>Pilsonības, migrācijas un sabiedrības saliedētības komisija</a:t>
            </a:r>
            <a:endParaRPr lang="lv-LV"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Diasporas jautājumi</a:t>
            </a:r>
            <a:endParaRPr lang="lt-LT" sz="2400" b="0" strike="noStrike" spc="-1">
              <a:solidFill>
                <a:srgbClr val="000000"/>
              </a:solidFill>
              <a:latin typeface="Arial"/>
            </a:endParaRPr>
          </a:p>
        </p:txBody>
      </p:sp>
      <p:sp>
        <p:nvSpPr>
          <p:cNvPr id="166" name="TextShape 2"/>
          <p:cNvSpPr txBox="1"/>
          <p:nvPr/>
        </p:nvSpPr>
        <p:spPr>
          <a:xfrm>
            <a:off x="587880" y="1530720"/>
            <a:ext cx="7742880" cy="4454640"/>
          </a:xfrm>
          <a:prstGeom prst="rect">
            <a:avLst/>
          </a:prstGeom>
          <a:noFill/>
          <a:ln>
            <a:noFill/>
          </a:ln>
        </p:spPr>
        <p:txBody>
          <a:bodyPr/>
          <a:lstStyle/>
          <a:p>
            <a:pPr marL="457200" algn="just">
              <a:lnSpc>
                <a:spcPct val="100000"/>
              </a:lnSpc>
              <a:spcBef>
                <a:spcPts val="281"/>
              </a:spcBef>
              <a:spcAft>
                <a:spcPts val="1199"/>
              </a:spcAft>
            </a:pPr>
            <a:endParaRPr lang="lt-LT" sz="3200" b="0" strike="noStrike" spc="-1">
              <a:solidFill>
                <a:srgbClr val="000000"/>
              </a:solidFill>
              <a:latin typeface="Georgia"/>
            </a:endParaRPr>
          </a:p>
          <a:p>
            <a:pPr marL="457200" algn="just">
              <a:lnSpc>
                <a:spcPct val="100000"/>
              </a:lnSpc>
              <a:spcBef>
                <a:spcPts val="320"/>
              </a:spcBef>
              <a:spcAft>
                <a:spcPts val="1199"/>
              </a:spcAft>
            </a:pPr>
            <a:endParaRPr lang="lt-LT" sz="3200" b="0" strike="noStrike" spc="-1">
              <a:solidFill>
                <a:srgbClr val="000000"/>
              </a:solidFill>
              <a:latin typeface="Georgia"/>
            </a:endParaRPr>
          </a:p>
        </p:txBody>
      </p:sp>
      <p:sp>
        <p:nvSpPr>
          <p:cNvPr id="167" name="CustomShape 3"/>
          <p:cNvSpPr/>
          <p:nvPr/>
        </p:nvSpPr>
        <p:spPr>
          <a:xfrm>
            <a:off x="1037880" y="1799280"/>
            <a:ext cx="764856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Saiknes uzturēšana ar diasporas organizācijām un tautiešiem ārpus Latvijas, aktuālās situācijas apzināšana </a:t>
            </a:r>
            <a:endParaRPr lang="en-GB" sz="1800" b="0" strike="noStrike" spc="-1">
              <a:latin typeface="Arial"/>
            </a:endParaRPr>
          </a:p>
          <a:p>
            <a:pPr>
              <a:lnSpc>
                <a:spcPct val="100000"/>
              </a:lnSpc>
            </a:pPr>
            <a:endParaRPr lang="en-GB" sz="1800" b="0" strike="noStrike" spc="-1">
              <a:latin typeface="Arial"/>
            </a:endParaRPr>
          </a:p>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Remigrācijas atbalsta pasākumi un remigrējušo personu integrācijas jautājumi </a:t>
            </a:r>
            <a:endParaRPr lang="en-GB" sz="1800" b="0" strike="noStrike" spc="-1">
              <a:latin typeface="Arial"/>
            </a:endParaRPr>
          </a:p>
          <a:p>
            <a:pPr>
              <a:lnSpc>
                <a:spcPct val="100000"/>
              </a:lnSpc>
            </a:pPr>
            <a:endParaRPr lang="en-GB" sz="1800" b="0" strike="noStrike" spc="-1">
              <a:latin typeface="Arial"/>
            </a:endParaRPr>
          </a:p>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Atbalsts diasporas organizāciju likumdošanas iniciatīvām nodokļu un pensiju, dzīves vietas deklarēšanas, veselības pakalpojumu pieejamības u.c. jautājumos</a:t>
            </a:r>
            <a:endParaRPr lang="en-GB" sz="1800" b="0" strike="noStrike" spc="-1">
              <a:latin typeface="Arial"/>
            </a:endParaRPr>
          </a:p>
          <a:p>
            <a:pPr>
              <a:lnSpc>
                <a:spcPct val="100000"/>
              </a:lnSpc>
            </a:pPr>
            <a:endParaRPr lang="en-GB" sz="1800" b="0" strike="noStrike" spc="-1">
              <a:latin typeface="Arial"/>
            </a:endParaRPr>
          </a:p>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Diasporas pilsoniskās un politiskās līdzdalības veicināšana</a:t>
            </a:r>
            <a:endParaRPr lang="en-GB" sz="1800" b="0" strike="noStrike" spc="-1">
              <a:latin typeface="Arial"/>
            </a:endParaRPr>
          </a:p>
          <a:p>
            <a:pPr>
              <a:lnSpc>
                <a:spcPct val="100000"/>
              </a:lnSpc>
            </a:pPr>
            <a:endParaRPr lang="en-GB" sz="1800" b="0" strike="noStrike" spc="-1">
              <a:latin typeface="Arial"/>
            </a:endParaRPr>
          </a:p>
          <a:p>
            <a:pPr>
              <a:lnSpc>
                <a:spcPct val="100000"/>
              </a:lnSpc>
            </a:pPr>
            <a:endParaRPr lang="en-GB" sz="1800" b="0" strike="noStrike" spc="-1">
              <a:latin typeface="Arial"/>
            </a:endParaRPr>
          </a:p>
          <a:p>
            <a:pPr>
              <a:lnSpc>
                <a:spcPct val="100000"/>
              </a:lnSpc>
            </a:pPr>
            <a:endParaRPr lang="en-GB"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Sadarbības iestādes un organizācijas</a:t>
            </a:r>
            <a:endParaRPr lang="lt-LT" sz="2400" b="0" strike="noStrike" spc="-1">
              <a:solidFill>
                <a:srgbClr val="000000"/>
              </a:solidFill>
              <a:latin typeface="Arial"/>
            </a:endParaRPr>
          </a:p>
        </p:txBody>
      </p:sp>
      <p:sp>
        <p:nvSpPr>
          <p:cNvPr id="169" name="TextShape 2"/>
          <p:cNvSpPr txBox="1"/>
          <p:nvPr/>
        </p:nvSpPr>
        <p:spPr>
          <a:xfrm>
            <a:off x="587880" y="1919160"/>
            <a:ext cx="7742880" cy="4454640"/>
          </a:xfrm>
          <a:prstGeom prst="rect">
            <a:avLst/>
          </a:prstGeom>
          <a:noFill/>
          <a:ln>
            <a:noFill/>
          </a:ln>
        </p:spPr>
        <p:txBody>
          <a:bodyPr/>
          <a:lstStyle/>
          <a:p>
            <a:pPr marL="457200" algn="just">
              <a:lnSpc>
                <a:spcPct val="100000"/>
              </a:lnSpc>
              <a:spcBef>
                <a:spcPts val="400"/>
              </a:spcBef>
              <a:spcAft>
                <a:spcPts val="1199"/>
              </a:spcAft>
            </a:pPr>
            <a:r>
              <a:rPr lang="lt-LT" sz="2000" b="1" strike="noStrike" spc="-1" dirty="0">
                <a:solidFill>
                  <a:srgbClr val="000000"/>
                </a:solidFill>
                <a:latin typeface="Georgia"/>
                <a:ea typeface="ＭＳ Ｐゴシック"/>
              </a:rPr>
              <a:t>Savas kompetences ietvaros komisija sadarbojas:</a:t>
            </a:r>
            <a:endParaRPr lang="lt-LT" sz="2000" b="0" strike="noStrike" spc="-1" dirty="0">
              <a:solidFill>
                <a:srgbClr val="000000"/>
              </a:solidFill>
              <a:latin typeface="Georgia"/>
            </a:endParaRPr>
          </a:p>
          <a:p>
            <a:pPr marL="743040" lvl="1" indent="-285480" algn="just">
              <a:lnSpc>
                <a:spcPct val="100000"/>
              </a:lnSpc>
              <a:spcBef>
                <a:spcPts val="360"/>
              </a:spcBef>
              <a:spcAft>
                <a:spcPts val="1199"/>
              </a:spcAft>
              <a:buClr>
                <a:srgbClr val="000000"/>
              </a:buClr>
              <a:buFont typeface="Lucida Grande CE"/>
              <a:buChar char="–"/>
            </a:pPr>
            <a:r>
              <a:rPr lang="lt-LT" sz="1800" b="0" strike="noStrike" spc="-1" dirty="0">
                <a:solidFill>
                  <a:srgbClr val="000000"/>
                </a:solidFill>
                <a:latin typeface="Georgia"/>
                <a:ea typeface="ＭＳ Ｐゴシック"/>
              </a:rPr>
              <a:t>nozaru ministrijām (Kultūras, Iekšlietu, Izglītības un zinātnes, Ārlietu, Aizsardzības ministrijas);</a:t>
            </a:r>
            <a:endParaRPr lang="lt-LT" sz="1800" b="0" strike="noStrike" spc="-1" dirty="0">
              <a:solidFill>
                <a:srgbClr val="000000"/>
              </a:solidFill>
              <a:latin typeface="Georgia"/>
            </a:endParaRPr>
          </a:p>
          <a:p>
            <a:pPr marL="743040" lvl="1" indent="-285480" algn="just">
              <a:lnSpc>
                <a:spcPct val="100000"/>
              </a:lnSpc>
              <a:spcBef>
                <a:spcPts val="360"/>
              </a:spcBef>
              <a:spcAft>
                <a:spcPts val="1199"/>
              </a:spcAft>
              <a:buClr>
                <a:srgbClr val="000000"/>
              </a:buClr>
              <a:buFont typeface="Lucida Grande CE"/>
              <a:buChar char="–"/>
            </a:pPr>
            <a:r>
              <a:rPr lang="lt-LT" sz="1800" b="0" strike="noStrike" spc="-1" dirty="0">
                <a:solidFill>
                  <a:srgbClr val="000000"/>
                </a:solidFill>
                <a:latin typeface="Georgia"/>
                <a:ea typeface="ＭＳ Ｐゴシック"/>
              </a:rPr>
              <a:t>valsts pārvaldes iestādēm (Pilsonības un migrācijas lietu pārvalde, Sabiedrības integrācijas fonds u.c.);</a:t>
            </a:r>
            <a:endParaRPr lang="lt-LT" sz="1800" b="0" strike="noStrike" spc="-1" dirty="0">
              <a:solidFill>
                <a:srgbClr val="000000"/>
              </a:solidFill>
              <a:latin typeface="Georgia"/>
            </a:endParaRPr>
          </a:p>
          <a:p>
            <a:pPr marL="743040" lvl="1" indent="-285480" algn="just">
              <a:lnSpc>
                <a:spcPct val="100000"/>
              </a:lnSpc>
              <a:spcBef>
                <a:spcPts val="360"/>
              </a:spcBef>
              <a:spcAft>
                <a:spcPts val="1199"/>
              </a:spcAft>
              <a:buClr>
                <a:srgbClr val="000000"/>
              </a:buClr>
              <a:buFont typeface="Lucida Grande CE"/>
              <a:buChar char="–"/>
            </a:pPr>
            <a:r>
              <a:rPr lang="lt-LT" sz="1800" b="0" strike="noStrike" spc="-1" dirty="0">
                <a:solidFill>
                  <a:srgbClr val="000000"/>
                </a:solidFill>
                <a:latin typeface="Georgia"/>
                <a:ea typeface="ＭＳ Ｐゴシック"/>
              </a:rPr>
              <a:t>nevalstiskajām organizācijām, tai skaitā ar diasporas organizācijām (PBLA, ELA u.c</a:t>
            </a:r>
            <a:r>
              <a:rPr lang="lt-LT" sz="1800" b="0" strike="noStrike" spc="-1" dirty="0" smtClean="0">
                <a:solidFill>
                  <a:srgbClr val="000000"/>
                </a:solidFill>
                <a:latin typeface="Georgia"/>
                <a:ea typeface="ＭＳ Ｐゴシック"/>
              </a:rPr>
              <a:t>.).</a:t>
            </a:r>
            <a:endParaRPr lang="lt-LT" sz="1800" b="0" strike="noStrike" spc="-1" dirty="0">
              <a:solidFill>
                <a:srgbClr val="000000"/>
              </a:solidFill>
              <a:latin typeface="Georgia"/>
            </a:endParaRPr>
          </a:p>
          <a:p>
            <a:pPr marL="457200" algn="just">
              <a:lnSpc>
                <a:spcPct val="100000"/>
              </a:lnSpc>
              <a:spcBef>
                <a:spcPts val="320"/>
              </a:spcBef>
              <a:spcAft>
                <a:spcPts val="1199"/>
              </a:spcAft>
            </a:pPr>
            <a:endParaRPr lang="lt-LT" sz="1800" b="0" strike="noStrike" spc="-1" dirty="0">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Komisijas mājaslapa/twitter</a:t>
            </a:r>
            <a:endParaRPr lang="lt-LT" sz="2400" b="0" strike="noStrike" spc="-1">
              <a:solidFill>
                <a:srgbClr val="000000"/>
              </a:solidFill>
              <a:latin typeface="Arial"/>
            </a:endParaRPr>
          </a:p>
        </p:txBody>
      </p:sp>
      <p:sp>
        <p:nvSpPr>
          <p:cNvPr id="171" name="TextShape 2"/>
          <p:cNvSpPr txBox="1"/>
          <p:nvPr/>
        </p:nvSpPr>
        <p:spPr>
          <a:xfrm>
            <a:off x="638640" y="2300400"/>
            <a:ext cx="7742880" cy="1168200"/>
          </a:xfrm>
          <a:prstGeom prst="rect">
            <a:avLst/>
          </a:prstGeom>
          <a:noFill/>
          <a:ln>
            <a:noFill/>
          </a:ln>
        </p:spPr>
        <p:txBody>
          <a:bodyPr/>
          <a:lstStyle/>
          <a:p>
            <a:pPr marL="457200" algn="ctr">
              <a:lnSpc>
                <a:spcPct val="100000"/>
              </a:lnSpc>
              <a:spcBef>
                <a:spcPts val="641"/>
              </a:spcBef>
              <a:spcAft>
                <a:spcPts val="1199"/>
              </a:spcAft>
            </a:pPr>
            <a:r>
              <a:rPr lang="lt-LT" sz="3200" b="0" u="sng" strike="noStrike" spc="-1">
                <a:solidFill>
                  <a:srgbClr val="0000FF"/>
                </a:solidFill>
                <a:uFillTx/>
                <a:latin typeface="Georgia"/>
                <a:ea typeface="ＭＳ Ｐゴシック"/>
                <a:hlinkClick r:id="rId2"/>
              </a:rPr>
              <a:t>http://saliedetiba.saeima.lv/</a:t>
            </a:r>
            <a:endParaRPr lang="lt-LT" sz="3200" b="0" strike="noStrike" spc="-1">
              <a:solidFill>
                <a:srgbClr val="000000"/>
              </a:solidFill>
              <a:latin typeface="Georgia"/>
            </a:endParaRPr>
          </a:p>
          <a:p>
            <a:pPr marL="457200" algn="ctr">
              <a:lnSpc>
                <a:spcPct val="100000"/>
              </a:lnSpc>
              <a:spcBef>
                <a:spcPts val="641"/>
              </a:spcBef>
              <a:spcAft>
                <a:spcPts val="1199"/>
              </a:spcAft>
            </a:pPr>
            <a:endParaRPr lang="lt-LT" sz="3200" b="0" strike="noStrike" spc="-1">
              <a:solidFill>
                <a:srgbClr val="000000"/>
              </a:solidFill>
              <a:latin typeface="Georgia"/>
            </a:endParaRPr>
          </a:p>
          <a:p>
            <a:pPr marL="457200" algn="ctr">
              <a:lnSpc>
                <a:spcPct val="100000"/>
              </a:lnSpc>
              <a:spcBef>
                <a:spcPts val="641"/>
              </a:spcBef>
              <a:spcAft>
                <a:spcPts val="1199"/>
              </a:spcAft>
            </a:pPr>
            <a:r>
              <a:rPr lang="lt-LT" sz="3200" b="0" u="sng" strike="noStrike" spc="-1">
                <a:solidFill>
                  <a:srgbClr val="0000FF"/>
                </a:solidFill>
                <a:uFillTx/>
                <a:latin typeface="Georgia"/>
                <a:ea typeface="ＭＳ Ｐゴシック"/>
                <a:hlinkClick r:id="rId3"/>
              </a:rPr>
              <a:t>https://twitter.com/Saliedetiba</a:t>
            </a:r>
            <a:endParaRPr lang="lt-LT" sz="3200" b="0" strike="noStrike" spc="-1">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1850400" y="2887920"/>
            <a:ext cx="7742880" cy="4454640"/>
          </a:xfrm>
          <a:prstGeom prst="rect">
            <a:avLst/>
          </a:prstGeom>
          <a:noFill/>
          <a:ln>
            <a:noFill/>
          </a:ln>
        </p:spPr>
        <p:txBody>
          <a:bodyPr/>
          <a:lstStyle/>
          <a:p>
            <a:pPr marL="457200" algn="just">
              <a:lnSpc>
                <a:spcPct val="100000"/>
              </a:lnSpc>
              <a:spcBef>
                <a:spcPts val="720"/>
              </a:spcBef>
              <a:spcAft>
                <a:spcPts val="1199"/>
              </a:spcAft>
            </a:pPr>
            <a:r>
              <a:rPr lang="lt-LT" sz="3600" b="0" strike="noStrike" spc="-1">
                <a:solidFill>
                  <a:srgbClr val="953735"/>
                </a:solidFill>
                <a:latin typeface="Georgia"/>
                <a:ea typeface="ＭＳ Ｐゴシック"/>
              </a:rPr>
              <a:t>Paldies par uzmanību!</a:t>
            </a:r>
            <a:endParaRPr lang="lt-LT" sz="3600" b="0" strike="noStrike" spc="-1">
              <a:solidFill>
                <a:srgbClr val="000000"/>
              </a:solidFill>
              <a:latin typeface="Georgia"/>
            </a:endParaRPr>
          </a:p>
          <a:p>
            <a:pPr marL="457200" algn="just">
              <a:lnSpc>
                <a:spcPct val="100000"/>
              </a:lnSpc>
              <a:spcBef>
                <a:spcPts val="320"/>
              </a:spcBef>
              <a:spcAft>
                <a:spcPts val="1199"/>
              </a:spcAft>
            </a:pPr>
            <a:endParaRPr lang="lt-LT" sz="3600" b="0" strike="noStrike" spc="-1">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Komisijas pamatdarbības uzdevumi</a:t>
            </a:r>
            <a:endParaRPr lang="lt-LT" sz="2400" b="0" strike="noStrike" spc="-1">
              <a:solidFill>
                <a:srgbClr val="000000"/>
              </a:solidFill>
              <a:latin typeface="Arial"/>
            </a:endParaRPr>
          </a:p>
        </p:txBody>
      </p:sp>
      <p:sp>
        <p:nvSpPr>
          <p:cNvPr id="146" name="TextShape 2"/>
          <p:cNvSpPr txBox="1"/>
          <p:nvPr/>
        </p:nvSpPr>
        <p:spPr>
          <a:xfrm>
            <a:off x="587880" y="1766880"/>
            <a:ext cx="7742880" cy="4454640"/>
          </a:xfrm>
          <a:prstGeom prst="rect">
            <a:avLst/>
          </a:prstGeom>
          <a:noFill/>
          <a:ln>
            <a:noFill/>
          </a:ln>
        </p:spPr>
        <p:txBody>
          <a:bodyPr/>
          <a:lstStyle/>
          <a:p>
            <a:pPr marL="743040" lvl="1" indent="-285480" algn="just">
              <a:lnSpc>
                <a:spcPct val="100000"/>
              </a:lnSpc>
              <a:spcBef>
                <a:spcPts val="320"/>
              </a:spcBef>
              <a:spcAft>
                <a:spcPts val="1199"/>
              </a:spcAft>
              <a:buClr>
                <a:srgbClr val="000000"/>
              </a:buClr>
              <a:buFont typeface="Arial"/>
              <a:buChar char="•"/>
            </a:pPr>
            <a:r>
              <a:rPr lang="lt-LT" sz="1600" b="1" strike="noStrike" spc="-1" dirty="0">
                <a:solidFill>
                  <a:srgbClr val="000000"/>
                </a:solidFill>
                <a:latin typeface="Georgia" panose="02040502050405020303" pitchFamily="18" charset="0"/>
                <a:ea typeface="ＭＳ Ｐゴシック"/>
              </a:rPr>
              <a:t>Nodrošināt parlamentāro kontroli</a:t>
            </a:r>
            <a:r>
              <a:rPr lang="lt-LT" sz="1600" b="0" strike="noStrike" spc="-1" dirty="0">
                <a:solidFill>
                  <a:srgbClr val="000000"/>
                </a:solidFill>
                <a:latin typeface="Georgia" panose="02040502050405020303" pitchFamily="18" charset="0"/>
                <a:ea typeface="ＭＳ Ｐゴシック"/>
              </a:rPr>
              <a:t> pār saliedētas sabiedrības veidošanās procesiem, rosināt dialogu par pilsonības, migrācijas un diasporas aktuālajiem jautājumiem un šo jomu politikas pamatvirzienu noteikšanu.</a:t>
            </a:r>
            <a:endParaRPr lang="lt-LT" sz="1600" b="0" strike="noStrike" spc="-1" dirty="0">
              <a:solidFill>
                <a:srgbClr val="000000"/>
              </a:solidFill>
              <a:latin typeface="Georgia" panose="02040502050405020303" pitchFamily="18" charset="0"/>
            </a:endParaRPr>
          </a:p>
          <a:p>
            <a:pPr marL="743040" lvl="1" indent="-285480" algn="just">
              <a:spcBef>
                <a:spcPts val="320"/>
              </a:spcBef>
              <a:spcAft>
                <a:spcPts val="1199"/>
              </a:spcAft>
              <a:buClr>
                <a:srgbClr val="000000"/>
              </a:buClr>
              <a:buFont typeface="Arial"/>
              <a:buChar char="•"/>
            </a:pPr>
            <a:r>
              <a:rPr lang="lt-LT" sz="1600" b="0" strike="noStrike" spc="-1" dirty="0">
                <a:solidFill>
                  <a:srgbClr val="000000"/>
                </a:solidFill>
                <a:latin typeface="Georgia" panose="02040502050405020303" pitchFamily="18" charset="0"/>
                <a:ea typeface="ＭＳ Ｐゴシック"/>
              </a:rPr>
              <a:t>Apkopojot </a:t>
            </a:r>
            <a:r>
              <a:rPr lang="lt-LT" sz="1600" b="0" strike="noStrike" spc="-1" dirty="0" smtClean="0">
                <a:solidFill>
                  <a:srgbClr val="000000"/>
                </a:solidFill>
                <a:latin typeface="Georgia" panose="02040502050405020303" pitchFamily="18" charset="0"/>
                <a:ea typeface="ＭＳ Ｐゴシック"/>
              </a:rPr>
              <a:t>un, </a:t>
            </a:r>
            <a:r>
              <a:rPr lang="lt-LT" sz="1600" b="0" strike="noStrike" spc="-1" dirty="0">
                <a:solidFill>
                  <a:srgbClr val="000000"/>
                </a:solidFill>
                <a:latin typeface="Georgia" panose="02040502050405020303" pitchFamily="18" charset="0"/>
                <a:ea typeface="ＭＳ Ｐゴシック"/>
              </a:rPr>
              <a:t>analizējot sabiedrības integrācijas politikas izvērtēšanā gūtos rezultātus, </a:t>
            </a:r>
            <a:r>
              <a:rPr lang="lt-LT" sz="1600" b="0" strike="noStrike" spc="-1" dirty="0" smtClean="0">
                <a:solidFill>
                  <a:srgbClr val="000000"/>
                </a:solidFill>
                <a:latin typeface="Georgia" panose="02040502050405020303" pitchFamily="18" charset="0"/>
                <a:ea typeface="ＭＳ Ｐゴシック"/>
              </a:rPr>
              <a:t>pētījumu ietvaros iegūto informāciju, kā arī ekspertu un sabiedrības dialogā akceptētās atziņas, </a:t>
            </a:r>
            <a:r>
              <a:rPr lang="lt-LT" sz="1600" b="1" strike="noStrike" spc="-1" dirty="0" smtClean="0">
                <a:solidFill>
                  <a:srgbClr val="000000"/>
                </a:solidFill>
                <a:latin typeface="Georgia" panose="02040502050405020303" pitchFamily="18" charset="0"/>
                <a:ea typeface="ＭＳ Ｐゴシック"/>
              </a:rPr>
              <a:t>rosināt </a:t>
            </a:r>
            <a:r>
              <a:rPr lang="lt-LT" sz="1600" b="1" strike="noStrike" spc="-1" dirty="0">
                <a:solidFill>
                  <a:srgbClr val="000000"/>
                </a:solidFill>
                <a:latin typeface="Georgia" panose="02040502050405020303" pitchFamily="18" charset="0"/>
                <a:ea typeface="ＭＳ Ｐゴシック"/>
              </a:rPr>
              <a:t>likumdošanas iniciatīvas </a:t>
            </a:r>
            <a:r>
              <a:rPr lang="lt-LT" sz="1600" b="0" strike="noStrike" spc="-1" dirty="0">
                <a:solidFill>
                  <a:srgbClr val="000000"/>
                </a:solidFill>
                <a:latin typeface="Georgia" panose="02040502050405020303" pitchFamily="18" charset="0"/>
                <a:ea typeface="ＭＳ Ｐゴシック"/>
              </a:rPr>
              <a:t>integrācijas politikas </a:t>
            </a:r>
            <a:r>
              <a:rPr lang="lt-LT" sz="1600" b="0" strike="noStrike" spc="-1" dirty="0" smtClean="0">
                <a:solidFill>
                  <a:srgbClr val="000000"/>
                </a:solidFill>
                <a:latin typeface="Georgia" panose="02040502050405020303" pitchFamily="18" charset="0"/>
                <a:ea typeface="ＭＳ Ｐゴシック"/>
              </a:rPr>
              <a:t>pilnveidei.</a:t>
            </a:r>
          </a:p>
          <a:p>
            <a:pPr marL="743040" lvl="1" indent="-285480" algn="just">
              <a:spcBef>
                <a:spcPts val="320"/>
              </a:spcBef>
              <a:spcAft>
                <a:spcPts val="1199"/>
              </a:spcAft>
              <a:buClr>
                <a:srgbClr val="000000"/>
              </a:buClr>
              <a:buFont typeface="Arial"/>
              <a:buChar char="•"/>
            </a:pPr>
            <a:r>
              <a:rPr lang="lv-LV" sz="1600" dirty="0">
                <a:latin typeface="Georgia" panose="02040502050405020303" pitchFamily="18" charset="0"/>
              </a:rPr>
              <a:t>Veicināt deputātu un sabiedrības izpratnes veidošanos par sabiedrības saliedēšanas procesiem un izaicinājumiem.</a:t>
            </a:r>
            <a:endParaRPr lang="lt-LT" sz="1600" b="0" strike="noStrike" spc="-1" dirty="0">
              <a:solidFill>
                <a:srgbClr val="000000"/>
              </a:solidFill>
              <a:latin typeface="Georgia" panose="02040502050405020303" pitchFamily="18"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Komisijas darbības mērķi</a:t>
            </a:r>
            <a:endParaRPr lang="lt-LT" sz="2400" b="0" strike="noStrike" spc="-1">
              <a:solidFill>
                <a:srgbClr val="000000"/>
              </a:solidFill>
              <a:latin typeface="Arial"/>
            </a:endParaRPr>
          </a:p>
        </p:txBody>
      </p:sp>
      <p:sp>
        <p:nvSpPr>
          <p:cNvPr id="148" name="TextShape 2"/>
          <p:cNvSpPr txBox="1"/>
          <p:nvPr/>
        </p:nvSpPr>
        <p:spPr>
          <a:xfrm>
            <a:off x="587880" y="1919160"/>
            <a:ext cx="7742880" cy="4454640"/>
          </a:xfrm>
          <a:prstGeom prst="rect">
            <a:avLst/>
          </a:prstGeom>
          <a:noFill/>
          <a:ln>
            <a:noFill/>
          </a:ln>
        </p:spPr>
        <p:txBody>
          <a:bodyPr/>
          <a:lstStyle/>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Uz vienojošiem pamatiem – latviešu valoda, </a:t>
            </a:r>
            <a:r>
              <a:rPr lang="lt-LT" sz="1600" b="0" strike="noStrike" spc="-1" dirty="0" smtClean="0">
                <a:solidFill>
                  <a:srgbClr val="000000"/>
                </a:solidFill>
                <a:latin typeface="Georgia"/>
                <a:ea typeface="ＭＳ Ｐゴシック"/>
              </a:rPr>
              <a:t>kultūra, nacionālā identitāte,  </a:t>
            </a:r>
            <a:r>
              <a:rPr lang="lt-LT" sz="1600" b="0" strike="noStrike" spc="-1" dirty="0">
                <a:solidFill>
                  <a:srgbClr val="000000"/>
                </a:solidFill>
                <a:latin typeface="Georgia"/>
                <a:ea typeface="ＭＳ Ｐゴシック"/>
              </a:rPr>
              <a:t>eiropeiskās demokrātiskās vērtības un unikālā kultūrtelpa –  veicināt sabiedrības saliedēšanos Latvijas valsts līdzsvarotai attīstībai.</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Veicināt tādas starpetniski saliedētas </a:t>
            </a:r>
            <a:r>
              <a:rPr lang="lt-LT" sz="1600" b="0" strike="noStrike" spc="-1" dirty="0" smtClean="0">
                <a:solidFill>
                  <a:srgbClr val="000000"/>
                </a:solidFill>
                <a:latin typeface="Georgia"/>
                <a:ea typeface="ＭＳ Ｐゴシック"/>
              </a:rPr>
              <a:t>sabiedrības (Latvijas tautas) </a:t>
            </a:r>
            <a:r>
              <a:rPr lang="lt-LT" sz="1600" b="0" strike="noStrike" spc="-1" dirty="0">
                <a:solidFill>
                  <a:srgbClr val="000000"/>
                </a:solidFill>
                <a:latin typeface="Georgia"/>
                <a:ea typeface="ＭＳ Ｐゴシック"/>
              </a:rPr>
              <a:t>veidošanos, kura būtu stabils pamats Latvijas kā nacionālas valsts attīstībai un globālai konkurētspējai.</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Uzraudzīt pilsonības iegūšanas un zaudēšanas procesus, migrācijas politikas kvalitatīvu nodrošināšanu un imigrantu integrēšanu Latvijas sabiedrībā.</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Uzturēt saikni ar ārpus Latvijas dzīvojošajiem tautiešiem un veicināt viņu remigrāciju.</a:t>
            </a:r>
            <a:endParaRPr lang="lt-LT" sz="1600" b="0" strike="noStrike" spc="-1" dirty="0">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3200" b="0" strike="noStrike" spc="-1">
                <a:solidFill>
                  <a:srgbClr val="84001E"/>
                </a:solidFill>
                <a:latin typeface="Georgia"/>
                <a:ea typeface="ＭＳ Ｐゴシック"/>
              </a:rPr>
              <a:t>Komisijas darbības ietvars</a:t>
            </a:r>
            <a:endParaRPr lang="lt-LT" sz="3200" b="0" strike="noStrike" spc="-1">
              <a:solidFill>
                <a:srgbClr val="000000"/>
              </a:solidFill>
              <a:latin typeface="Arial"/>
            </a:endParaRPr>
          </a:p>
        </p:txBody>
      </p:sp>
      <p:sp>
        <p:nvSpPr>
          <p:cNvPr id="150" name="CustomShape 2"/>
          <p:cNvSpPr/>
          <p:nvPr/>
        </p:nvSpPr>
        <p:spPr>
          <a:xfrm>
            <a:off x="2869920" y="1649520"/>
            <a:ext cx="3233160" cy="900720"/>
          </a:xfrm>
          <a:prstGeom prst="roundRect">
            <a:avLst>
              <a:gd name="adj" fmla="val 16667"/>
            </a:avLst>
          </a:prstGeom>
          <a:gradFill rotWithShape="0">
            <a:gsLst>
              <a:gs pos="0">
                <a:schemeClr val="accent6">
                  <a:lumMod val="20000"/>
                  <a:lumOff val="80000"/>
                </a:schemeClr>
              </a:gs>
              <a:gs pos="84100">
                <a:schemeClr val="accent6">
                  <a:lumMod val="60000"/>
                  <a:lumOff val="40000"/>
                </a:schemeClr>
              </a:gs>
              <a:gs pos="100000">
                <a:schemeClr val="accent6">
                  <a:lumMod val="20000"/>
                  <a:lumOff val="80000"/>
                </a:schemeClr>
              </a:gs>
            </a:gsLst>
            <a:lin ang="16200000"/>
          </a:gradFill>
          <a:ln>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en-GB" sz="1800" b="0" strike="noStrike" spc="-1">
                <a:solidFill>
                  <a:srgbClr val="953735"/>
                </a:solidFill>
                <a:latin typeface="Calibri"/>
                <a:ea typeface="ＭＳ Ｐゴシック"/>
              </a:rPr>
              <a:t>Sabiedrības saliedētības politikas jautājumi</a:t>
            </a:r>
            <a:endParaRPr lang="en-GB" sz="1800" b="0" strike="noStrike" spc="-1">
              <a:latin typeface="Arial"/>
            </a:endParaRPr>
          </a:p>
        </p:txBody>
      </p:sp>
      <p:sp>
        <p:nvSpPr>
          <p:cNvPr id="151" name="CustomShape 3"/>
          <p:cNvSpPr/>
          <p:nvPr/>
        </p:nvSpPr>
        <p:spPr>
          <a:xfrm>
            <a:off x="2869920" y="3732120"/>
            <a:ext cx="3233160" cy="900720"/>
          </a:xfrm>
          <a:prstGeom prst="roundRect">
            <a:avLst>
              <a:gd name="adj" fmla="val 16667"/>
            </a:avLst>
          </a:prstGeom>
          <a:gradFill rotWithShape="0">
            <a:gsLst>
              <a:gs pos="0">
                <a:schemeClr val="accent6">
                  <a:lumMod val="20000"/>
                  <a:lumOff val="80000"/>
                </a:schemeClr>
              </a:gs>
              <a:gs pos="84100">
                <a:schemeClr val="accent6">
                  <a:lumMod val="60000"/>
                  <a:lumOff val="40000"/>
                </a:schemeClr>
              </a:gs>
              <a:gs pos="100000">
                <a:schemeClr val="accent6">
                  <a:lumMod val="20000"/>
                  <a:lumOff val="80000"/>
                </a:schemeClr>
              </a:gs>
            </a:gsLst>
            <a:lin ang="16200000"/>
          </a:gradFill>
          <a:ln>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en-GB" sz="1800" b="0" strike="noStrike" spc="-1">
                <a:solidFill>
                  <a:srgbClr val="953735"/>
                </a:solidFill>
                <a:latin typeface="Calibri"/>
                <a:ea typeface="ＭＳ Ｐゴシック"/>
              </a:rPr>
              <a:t>Migrācijas un patvēruma politikas jautājumi</a:t>
            </a:r>
            <a:endParaRPr lang="en-GB" sz="1800" b="0" strike="noStrike" spc="-1">
              <a:latin typeface="Arial"/>
            </a:endParaRPr>
          </a:p>
        </p:txBody>
      </p:sp>
      <p:sp>
        <p:nvSpPr>
          <p:cNvPr id="152" name="CustomShape 4"/>
          <p:cNvSpPr/>
          <p:nvPr/>
        </p:nvSpPr>
        <p:spPr>
          <a:xfrm>
            <a:off x="2864520" y="2691000"/>
            <a:ext cx="3233160" cy="900720"/>
          </a:xfrm>
          <a:prstGeom prst="roundRect">
            <a:avLst>
              <a:gd name="adj" fmla="val 16667"/>
            </a:avLst>
          </a:prstGeom>
          <a:gradFill rotWithShape="0">
            <a:gsLst>
              <a:gs pos="0">
                <a:schemeClr val="accent6">
                  <a:lumMod val="20000"/>
                  <a:lumOff val="80000"/>
                </a:schemeClr>
              </a:gs>
              <a:gs pos="84100">
                <a:schemeClr val="accent6">
                  <a:lumMod val="60000"/>
                  <a:lumOff val="40000"/>
                </a:schemeClr>
              </a:gs>
              <a:gs pos="100000">
                <a:schemeClr val="accent6">
                  <a:lumMod val="20000"/>
                  <a:lumOff val="80000"/>
                </a:schemeClr>
              </a:gs>
            </a:gsLst>
            <a:lin ang="16200000"/>
          </a:gradFill>
          <a:ln>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en-GB" sz="1800" b="0" strike="noStrike" spc="-1">
                <a:solidFill>
                  <a:srgbClr val="953735"/>
                </a:solidFill>
                <a:latin typeface="Calibri"/>
                <a:ea typeface="ＭＳ Ｐゴシック"/>
              </a:rPr>
              <a:t>Pilsonības jautājumi</a:t>
            </a:r>
            <a:endParaRPr lang="en-GB" sz="1800" b="0" strike="noStrike" spc="-1">
              <a:latin typeface="Arial"/>
            </a:endParaRPr>
          </a:p>
        </p:txBody>
      </p:sp>
      <p:sp>
        <p:nvSpPr>
          <p:cNvPr id="153" name="CustomShape 5"/>
          <p:cNvSpPr/>
          <p:nvPr/>
        </p:nvSpPr>
        <p:spPr>
          <a:xfrm>
            <a:off x="2869920" y="4773600"/>
            <a:ext cx="3233160" cy="900720"/>
          </a:xfrm>
          <a:prstGeom prst="roundRect">
            <a:avLst>
              <a:gd name="adj" fmla="val 16667"/>
            </a:avLst>
          </a:prstGeom>
          <a:gradFill rotWithShape="0">
            <a:gsLst>
              <a:gs pos="0">
                <a:schemeClr val="accent6">
                  <a:lumMod val="20000"/>
                  <a:lumOff val="80000"/>
                </a:schemeClr>
              </a:gs>
              <a:gs pos="84100">
                <a:schemeClr val="accent6">
                  <a:lumMod val="60000"/>
                  <a:lumOff val="40000"/>
                </a:schemeClr>
              </a:gs>
              <a:gs pos="100000">
                <a:schemeClr val="accent6">
                  <a:lumMod val="20000"/>
                  <a:lumOff val="80000"/>
                </a:schemeClr>
              </a:gs>
            </a:gsLst>
            <a:lin ang="16200000"/>
          </a:gradFill>
          <a:ln>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en-GB" sz="1800" b="0" strike="noStrike" spc="-1">
                <a:solidFill>
                  <a:srgbClr val="953735"/>
                </a:solidFill>
                <a:latin typeface="Calibri"/>
                <a:ea typeface="ＭＳ Ｐゴシック"/>
              </a:rPr>
              <a:t>Diasporas politikas jautājumi</a:t>
            </a:r>
            <a:endParaRPr lang="en-GB"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Sabiedrības saliedētības politikas jautājumi</a:t>
            </a:r>
            <a:endParaRPr lang="lt-LT" sz="2400" b="0" strike="noStrike" spc="-1">
              <a:solidFill>
                <a:srgbClr val="000000"/>
              </a:solidFill>
              <a:latin typeface="Arial"/>
            </a:endParaRPr>
          </a:p>
        </p:txBody>
      </p:sp>
      <p:sp>
        <p:nvSpPr>
          <p:cNvPr id="155" name="TextShape 2"/>
          <p:cNvSpPr txBox="1"/>
          <p:nvPr/>
        </p:nvSpPr>
        <p:spPr>
          <a:xfrm>
            <a:off x="587880" y="1919160"/>
            <a:ext cx="7742880" cy="4454640"/>
          </a:xfrm>
          <a:prstGeom prst="rect">
            <a:avLst/>
          </a:prstGeom>
          <a:noFill/>
          <a:ln>
            <a:noFill/>
          </a:ln>
        </p:spPr>
        <p:txBody>
          <a:bodyPr/>
          <a:lstStyle/>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Pilsoniskās sabiedrības attīstība. Pilsoniskā līdzdalība un iesaistīšanās. Atbalsts NVO.</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Nacionālā identitāte: valoda un </a:t>
            </a:r>
            <a:r>
              <a:rPr lang="lt-LT" sz="1600" b="0" strike="noStrike" spc="-1" dirty="0" smtClean="0">
                <a:solidFill>
                  <a:srgbClr val="000000"/>
                </a:solidFill>
                <a:latin typeface="Georgia"/>
                <a:ea typeface="ＭＳ Ｐゴシック"/>
              </a:rPr>
              <a:t>kultūrtelpa</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Sociālās atmiņas </a:t>
            </a:r>
            <a:r>
              <a:rPr lang="lt-LT" sz="1600" b="0" strike="noStrike" spc="-1" dirty="0" smtClean="0">
                <a:solidFill>
                  <a:srgbClr val="000000"/>
                </a:solidFill>
                <a:latin typeface="Georgia"/>
                <a:ea typeface="ＭＳ Ｐゴシック"/>
              </a:rPr>
              <a:t>jautājumi</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smtClean="0">
                <a:solidFill>
                  <a:srgbClr val="000000"/>
                </a:solidFill>
                <a:latin typeface="Georgia"/>
                <a:ea typeface="ＭＳ Ｐゴシック"/>
              </a:rPr>
              <a:t>Mazākumtautības</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Trešo valstu pilsoņi un patvēruma </a:t>
            </a:r>
            <a:r>
              <a:rPr lang="lt-LT" sz="1600" b="0" strike="noStrike" spc="-1" dirty="0" smtClean="0">
                <a:solidFill>
                  <a:srgbClr val="000000"/>
                </a:solidFill>
                <a:latin typeface="Georgia"/>
                <a:ea typeface="ＭＳ Ｐゴシック"/>
              </a:rPr>
              <a:t>meklētāji</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smtClean="0">
                <a:solidFill>
                  <a:srgbClr val="000000"/>
                </a:solidFill>
                <a:latin typeface="Georgia"/>
                <a:ea typeface="ＭＳ Ｐゴシック"/>
              </a:rPr>
              <a:t>Diaspora</a:t>
            </a:r>
            <a:endParaRPr lang="lt-LT" sz="1600" b="0" strike="noStrike" spc="-1" dirty="0">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dirty="0">
                <a:solidFill>
                  <a:srgbClr val="000000"/>
                </a:solidFill>
                <a:latin typeface="Georgia"/>
                <a:ea typeface="ＭＳ Ｐゴシック"/>
              </a:rPr>
              <a:t>Informatīvās vides </a:t>
            </a:r>
            <a:r>
              <a:rPr lang="lt-LT" sz="1600" b="0" strike="noStrike" spc="-1" dirty="0" smtClean="0">
                <a:solidFill>
                  <a:srgbClr val="000000"/>
                </a:solidFill>
                <a:latin typeface="Georgia"/>
                <a:ea typeface="ＭＳ Ｐゴシック"/>
              </a:rPr>
              <a:t>jautājumi</a:t>
            </a:r>
            <a:endParaRPr lang="lt-LT" sz="1600" b="0" strike="noStrike" spc="-1" dirty="0">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Aktuālie politikas plānošanas un izpildes dokumenti </a:t>
            </a:r>
            <a:r>
              <a:t/>
            </a:r>
            <a:br/>
            <a:r>
              <a:rPr lang="lt-LT" sz="2400" b="0" strike="noStrike" spc="-1">
                <a:solidFill>
                  <a:srgbClr val="84001E"/>
                </a:solidFill>
                <a:latin typeface="Georgia"/>
                <a:ea typeface="ＭＳ Ｐゴシック"/>
              </a:rPr>
              <a:t>sabiedrības integrācijas jomā</a:t>
            </a:r>
            <a:endParaRPr lang="lt-LT" sz="2400" b="0" strike="noStrike" spc="-1">
              <a:solidFill>
                <a:srgbClr val="000000"/>
              </a:solidFill>
              <a:latin typeface="Arial"/>
            </a:endParaRPr>
          </a:p>
        </p:txBody>
      </p:sp>
      <p:sp>
        <p:nvSpPr>
          <p:cNvPr id="157" name="TextShape 2"/>
          <p:cNvSpPr txBox="1"/>
          <p:nvPr/>
        </p:nvSpPr>
        <p:spPr>
          <a:xfrm>
            <a:off x="587880" y="1919160"/>
            <a:ext cx="7742880" cy="4454640"/>
          </a:xfrm>
          <a:prstGeom prst="rect">
            <a:avLst/>
          </a:prstGeom>
          <a:noFill/>
          <a:ln>
            <a:noFill/>
          </a:ln>
        </p:spPr>
        <p:txBody>
          <a:bodyPr/>
          <a:lstStyle/>
          <a:p>
            <a:pPr marL="743040" lvl="1" indent="-285480" algn="just">
              <a:lnSpc>
                <a:spcPct val="100000"/>
              </a:lnSpc>
              <a:spcBef>
                <a:spcPts val="320"/>
              </a:spcBef>
              <a:spcAft>
                <a:spcPts val="1199"/>
              </a:spcAft>
              <a:buClr>
                <a:srgbClr val="000000"/>
              </a:buClr>
              <a:buFont typeface="Arial"/>
              <a:buChar char="•"/>
            </a:pPr>
            <a:r>
              <a:rPr lang="lt-LT" sz="1600" b="0" strike="noStrike" spc="-1">
                <a:solidFill>
                  <a:srgbClr val="000000"/>
                </a:solidFill>
                <a:latin typeface="Georgia"/>
                <a:ea typeface="ＭＳ Ｐゴシック"/>
              </a:rPr>
              <a:t>Nacionālās identitātes, pilsoniskās sabiedrības un integrācijas politikas pamatnostādnes 2012.–2018.gadam</a:t>
            </a:r>
            <a:endParaRPr lang="lt-LT" sz="1600" b="0" strike="noStrike" spc="-1">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a:solidFill>
                  <a:srgbClr val="000000"/>
                </a:solidFill>
                <a:latin typeface="Georgia"/>
                <a:ea typeface="ＭＳ Ｐゴシック"/>
              </a:rPr>
              <a:t>Nacionālās identitātes, pilsoniskās sabiedrības un integrācijas politikas īstenošanas plāns 2019. – 2020.gadam</a:t>
            </a:r>
            <a:endParaRPr lang="lt-LT" sz="1600" b="0" strike="noStrike" spc="-1">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a:solidFill>
                  <a:srgbClr val="000000"/>
                </a:solidFill>
                <a:latin typeface="Georgia"/>
                <a:ea typeface="ＭＳ Ｐゴシック"/>
              </a:rPr>
              <a:t>Rīcības plāns personu, kurām nepieciešama starptautiskā aizsardzība, pārvietošanai un uzņemšanai Latvijā</a:t>
            </a:r>
            <a:endParaRPr lang="lt-LT" sz="1600" b="0" strike="noStrike" spc="-1">
              <a:solidFill>
                <a:srgbClr val="000000"/>
              </a:solidFill>
              <a:latin typeface="Georgia"/>
            </a:endParaRPr>
          </a:p>
          <a:p>
            <a:pPr marL="743040" lvl="1" indent="-285480" algn="just">
              <a:lnSpc>
                <a:spcPct val="100000"/>
              </a:lnSpc>
              <a:spcBef>
                <a:spcPts val="320"/>
              </a:spcBef>
              <a:spcAft>
                <a:spcPts val="1199"/>
              </a:spcAft>
              <a:buClr>
                <a:srgbClr val="000000"/>
              </a:buClr>
              <a:buFont typeface="Arial"/>
              <a:buChar char="•"/>
            </a:pPr>
            <a:r>
              <a:rPr lang="lt-LT" sz="1600" b="0" strike="noStrike" spc="-1">
                <a:solidFill>
                  <a:srgbClr val="000000"/>
                </a:solidFill>
                <a:latin typeface="Georgia"/>
                <a:ea typeface="ＭＳ Ｐゴシック"/>
              </a:rPr>
              <a:t>Valsts valodas politikas pamatnostādnes 2015.–2020.gadam</a:t>
            </a:r>
            <a:endParaRPr lang="lt-LT" sz="1600" b="0" strike="noStrike" spc="-1">
              <a:solidFill>
                <a:srgbClr val="000000"/>
              </a:solidFill>
              <a:latin typeface="Georgia"/>
            </a:endParaRPr>
          </a:p>
          <a:p>
            <a:endParaRPr lang="lt-LT" sz="1600" b="0" strike="noStrike" spc="-1">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Uzraudzība pār Pilsonības likuma izpildi</a:t>
            </a:r>
            <a:endParaRPr lang="lt-LT" sz="2400" b="0" strike="noStrike" spc="-1">
              <a:solidFill>
                <a:srgbClr val="000000"/>
              </a:solidFill>
              <a:latin typeface="Arial"/>
            </a:endParaRPr>
          </a:p>
        </p:txBody>
      </p:sp>
      <p:sp>
        <p:nvSpPr>
          <p:cNvPr id="159" name="TextShape 2"/>
          <p:cNvSpPr txBox="1"/>
          <p:nvPr/>
        </p:nvSpPr>
        <p:spPr>
          <a:xfrm>
            <a:off x="587880" y="1919160"/>
            <a:ext cx="7742880" cy="4454640"/>
          </a:xfrm>
          <a:prstGeom prst="rect">
            <a:avLst/>
          </a:prstGeom>
          <a:noFill/>
          <a:ln>
            <a:noFill/>
          </a:ln>
        </p:spPr>
        <p:txBody>
          <a:bodyPr/>
          <a:lstStyle/>
          <a:p>
            <a:pPr marL="457200" algn="just">
              <a:lnSpc>
                <a:spcPct val="100000"/>
              </a:lnSpc>
              <a:spcBef>
                <a:spcPts val="320"/>
              </a:spcBef>
              <a:spcAft>
                <a:spcPts val="1199"/>
              </a:spcAft>
            </a:pPr>
            <a:r>
              <a:rPr lang="lt-LT" sz="1600" b="1" strike="noStrike" spc="-1">
                <a:solidFill>
                  <a:srgbClr val="000000"/>
                </a:solidFill>
                <a:latin typeface="Georgia"/>
                <a:ea typeface="ＭＳ Ｐゴシック"/>
              </a:rPr>
              <a:t>Pilsonības likuma</a:t>
            </a:r>
            <a:r>
              <a:rPr lang="lt-LT" sz="1600" b="0" strike="noStrike" spc="-1">
                <a:solidFill>
                  <a:srgbClr val="000000"/>
                </a:solidFill>
                <a:latin typeface="Georgia"/>
                <a:ea typeface="ＭＳ Ｐゴシック"/>
              </a:rPr>
              <a:t> </a:t>
            </a:r>
            <a:r>
              <a:rPr lang="lt-LT" sz="1600" b="1" strike="noStrike" spc="-1">
                <a:solidFill>
                  <a:srgbClr val="000000"/>
                </a:solidFill>
                <a:latin typeface="Georgia"/>
                <a:ea typeface="ＭＳ Ｐゴシック"/>
              </a:rPr>
              <a:t>29. pants</a:t>
            </a:r>
            <a:r>
              <a:rPr lang="lt-LT" sz="1600" b="0" strike="noStrike" spc="-1">
                <a:solidFill>
                  <a:srgbClr val="000000"/>
                </a:solidFill>
                <a:latin typeface="Georgia"/>
                <a:ea typeface="ＭＳ Ｐゴシック"/>
              </a:rPr>
              <a:t>. </a:t>
            </a:r>
            <a:r>
              <a:rPr lang="lt-LT" sz="1600" b="0" u="sng" strike="noStrike" spc="-1">
                <a:solidFill>
                  <a:srgbClr val="000000"/>
                </a:solidFill>
                <a:uFillTx/>
                <a:latin typeface="Georgia"/>
                <a:ea typeface="ＭＳ Ｐゴシック"/>
              </a:rPr>
              <a:t>Pilsonības likuma izpildes kontrole</a:t>
            </a:r>
            <a:endParaRPr lang="lt-LT" sz="1600" b="0" strike="noStrike" spc="-1">
              <a:solidFill>
                <a:srgbClr val="000000"/>
              </a:solidFill>
              <a:latin typeface="Georgia"/>
            </a:endParaRPr>
          </a:p>
          <a:p>
            <a:pPr marL="457200" algn="just">
              <a:lnSpc>
                <a:spcPct val="100000"/>
              </a:lnSpc>
              <a:spcBef>
                <a:spcPts val="320"/>
              </a:spcBef>
              <a:spcAft>
                <a:spcPts val="1199"/>
              </a:spcAft>
            </a:pPr>
            <a:r>
              <a:rPr lang="lt-LT" sz="1600" b="0" strike="noStrike" spc="-1">
                <a:solidFill>
                  <a:srgbClr val="000000"/>
                </a:solidFill>
                <a:latin typeface="Georgia"/>
                <a:ea typeface="ＭＳ Ｐゴシック"/>
              </a:rPr>
              <a:t>«Parlamentāro kontroli pār Pilsonības likuma izpildi veic īpaša Saeimas komisija.»</a:t>
            </a:r>
            <a:endParaRPr lang="lt-LT" sz="1600" b="0" strike="noStrike" spc="-1">
              <a:solidFill>
                <a:srgbClr val="000000"/>
              </a:solidFill>
              <a:latin typeface="Georgia"/>
            </a:endParaRPr>
          </a:p>
          <a:p>
            <a:pPr marL="457200" algn="just">
              <a:lnSpc>
                <a:spcPct val="100000"/>
              </a:lnSpc>
              <a:spcBef>
                <a:spcPts val="320"/>
              </a:spcBef>
              <a:spcAft>
                <a:spcPts val="1199"/>
              </a:spcAft>
            </a:pPr>
            <a:endParaRPr lang="lt-LT" sz="1600" b="0" strike="noStrike" spc="-1">
              <a:solidFill>
                <a:srgbClr val="000000"/>
              </a:solidFill>
              <a:latin typeface="Georgia"/>
            </a:endParaRPr>
          </a:p>
          <a:p>
            <a:pPr marL="457200" algn="just">
              <a:lnSpc>
                <a:spcPct val="100000"/>
              </a:lnSpc>
              <a:spcBef>
                <a:spcPts val="320"/>
              </a:spcBef>
              <a:spcAft>
                <a:spcPts val="1199"/>
              </a:spcAft>
            </a:pPr>
            <a:r>
              <a:rPr lang="lt-LT" sz="1600" b="1" strike="noStrike" spc="-1">
                <a:solidFill>
                  <a:srgbClr val="000000"/>
                </a:solidFill>
                <a:latin typeface="Georgia"/>
                <a:ea typeface="ＭＳ Ｐゴシック"/>
              </a:rPr>
              <a:t>Saeimas kārtības ruļļa 149.panta 4 daļa</a:t>
            </a:r>
            <a:endParaRPr lang="lt-LT" sz="1600" b="0" strike="noStrike" spc="-1">
              <a:solidFill>
                <a:srgbClr val="000000"/>
              </a:solidFill>
              <a:latin typeface="Georgia"/>
            </a:endParaRPr>
          </a:p>
          <a:p>
            <a:pPr marL="457200" algn="just">
              <a:lnSpc>
                <a:spcPct val="100000"/>
              </a:lnSpc>
              <a:spcBef>
                <a:spcPts val="320"/>
              </a:spcBef>
              <a:spcAft>
                <a:spcPts val="1199"/>
              </a:spcAft>
            </a:pPr>
            <a:r>
              <a:rPr lang="lt-LT" sz="1600" b="0" strike="noStrike" spc="-1">
                <a:solidFill>
                  <a:srgbClr val="000000"/>
                </a:solidFill>
                <a:latin typeface="Georgia"/>
                <a:ea typeface="ＭＳ Ｐゴシック"/>
              </a:rPr>
              <a:t>«(4) Pilsonības, migrācijas un sabiedrības saliedētības komisija veic arī parlamentāro kontroli pār Pilsonības likuma izpildi.»</a:t>
            </a:r>
            <a:endParaRPr lang="lt-LT" sz="1600" b="0" strike="noStrike" spc="-1">
              <a:solidFill>
                <a:srgbClr val="000000"/>
              </a:solidFill>
              <a:latin typeface="Georgia"/>
            </a:endParaRPr>
          </a:p>
          <a:p>
            <a:pPr marL="457200" algn="just">
              <a:lnSpc>
                <a:spcPct val="100000"/>
              </a:lnSpc>
              <a:spcBef>
                <a:spcPts val="320"/>
              </a:spcBef>
              <a:spcAft>
                <a:spcPts val="1199"/>
              </a:spcAft>
            </a:pPr>
            <a:endParaRPr lang="lt-LT" sz="1600" b="0" strike="noStrike" spc="-1">
              <a:solidFill>
                <a:srgbClr val="000000"/>
              </a:solidFill>
              <a:latin typeface="Georgia"/>
            </a:endParaRPr>
          </a:p>
          <a:p>
            <a:pPr marL="457200" algn="just">
              <a:lnSpc>
                <a:spcPct val="100000"/>
              </a:lnSpc>
              <a:spcBef>
                <a:spcPts val="320"/>
              </a:spcBef>
              <a:spcAft>
                <a:spcPts val="1199"/>
              </a:spcAft>
            </a:pPr>
            <a:endParaRPr lang="lt-LT" sz="1600" b="0" strike="noStrike" spc="-1">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Uzņemšana pilsonībā par īpašiem nopelniem Latvijas labā</a:t>
            </a:r>
            <a:endParaRPr lang="lt-LT" sz="2400" b="0" strike="noStrike" spc="-1">
              <a:solidFill>
                <a:srgbClr val="000000"/>
              </a:solidFill>
              <a:latin typeface="Arial"/>
            </a:endParaRPr>
          </a:p>
        </p:txBody>
      </p:sp>
      <p:sp>
        <p:nvSpPr>
          <p:cNvPr id="161" name="TextShape 2"/>
          <p:cNvSpPr txBox="1"/>
          <p:nvPr/>
        </p:nvSpPr>
        <p:spPr>
          <a:xfrm>
            <a:off x="587880" y="1530720"/>
            <a:ext cx="7742880" cy="4454640"/>
          </a:xfrm>
          <a:prstGeom prst="rect">
            <a:avLst/>
          </a:prstGeom>
          <a:noFill/>
          <a:ln>
            <a:noFill/>
          </a:ln>
        </p:spPr>
        <p:txBody>
          <a:bodyPr/>
          <a:lstStyle/>
          <a:p>
            <a:pPr marL="457200" algn="just">
              <a:lnSpc>
                <a:spcPct val="100000"/>
              </a:lnSpc>
              <a:spcBef>
                <a:spcPts val="320"/>
              </a:spcBef>
              <a:spcAft>
                <a:spcPts val="1199"/>
              </a:spcAft>
            </a:pPr>
            <a:r>
              <a:rPr lang="lt-LT" sz="1600" b="1" strike="noStrike" spc="-1">
                <a:solidFill>
                  <a:srgbClr val="000000"/>
                </a:solidFill>
                <a:latin typeface="Georgia"/>
                <a:ea typeface="ＭＳ Ｐゴシック"/>
              </a:rPr>
              <a:t>Pilsonības likuma 13.pants. </a:t>
            </a:r>
            <a:r>
              <a:rPr lang="lt-LT" sz="1600" b="0" u="sng" strike="noStrike" spc="-1">
                <a:solidFill>
                  <a:srgbClr val="000000"/>
                </a:solidFill>
                <a:uFillTx/>
                <a:latin typeface="Georgia"/>
                <a:ea typeface="ＭＳ Ｐゴシック"/>
              </a:rPr>
              <a:t>Uzņemšana pilsonībā par īpašiem nopelniem Latvijas labā</a:t>
            </a:r>
            <a:endParaRPr lang="lt-LT" sz="1600" b="0" strike="noStrike" spc="-1">
              <a:solidFill>
                <a:srgbClr val="000000"/>
              </a:solidFill>
              <a:latin typeface="Georgia"/>
            </a:endParaRPr>
          </a:p>
          <a:p>
            <a:pPr marL="457200" algn="just">
              <a:lnSpc>
                <a:spcPct val="100000"/>
              </a:lnSpc>
              <a:spcBef>
                <a:spcPts val="281"/>
              </a:spcBef>
              <a:spcAft>
                <a:spcPts val="1199"/>
              </a:spcAft>
            </a:pPr>
            <a:r>
              <a:rPr lang="lt-LT" sz="1400" b="0" strike="noStrike" spc="-1">
                <a:solidFill>
                  <a:srgbClr val="000000"/>
                </a:solidFill>
                <a:latin typeface="Georgia"/>
                <a:ea typeface="ＭＳ Ｐゴシック"/>
              </a:rPr>
              <a:t>«(1) Personu, kurai nav tiesību naturalizēties šajā likumā paredzētajā vispārējā kārtībā un uz kuru neattiecas šā likuma 11.pantā minētie naturalizācijas ierobežojumi, bet kurai ir īpaši nopelni Latvijas labā, var uzņemt Latvijas pilsonībā ar Saeimas lēmumu, kas tiek publicēts oficiālajā izdevumā "Latvijas Vēstnesis". Uzņemot pilsonībā personu par īpašiem nopelniem Latvijas labā, uz to netiek attiecināti šā likuma 12.panta noteikumi, izņemot 12.panta pirmās daļas 7.punkta noteikumus, un tai var izveidoties dubultā pilsonība.</a:t>
            </a:r>
            <a:endParaRPr lang="lt-LT" sz="1400" b="0" strike="noStrike" spc="-1">
              <a:solidFill>
                <a:srgbClr val="000000"/>
              </a:solidFill>
              <a:latin typeface="Georgia"/>
            </a:endParaRPr>
          </a:p>
          <a:p>
            <a:pPr marL="457200" algn="just">
              <a:lnSpc>
                <a:spcPct val="100000"/>
              </a:lnSpc>
              <a:spcBef>
                <a:spcPts val="281"/>
              </a:spcBef>
              <a:spcAft>
                <a:spcPts val="1199"/>
              </a:spcAft>
            </a:pPr>
            <a:r>
              <a:rPr lang="lt-LT" sz="1400" b="0" strike="noStrike" spc="-1">
                <a:solidFill>
                  <a:srgbClr val="000000"/>
                </a:solidFill>
                <a:latin typeface="Georgia"/>
                <a:ea typeface="ＭＳ Ｐゴシック"/>
              </a:rPr>
              <a:t>(2) Persona, kura vēlas, lai tā tiktu uzņemta Latvijas pilsonībā par īpašiem nopelniem Latvijas labā, iesniedz Saeimai iesniegumu par uzņemšanu pilsonībā. Iesniegumam pievienojama attiecīgās personas autobiogrāfija un paziņojums, ka nav faktu, kas varētu liecināt, ka uz šo personu būtu attiecināms kāds no šā likuma 11. pantā minētajiem ierobežojumiem.»</a:t>
            </a:r>
            <a:endParaRPr lang="lt-LT" sz="1400" b="0" strike="noStrike" spc="-1">
              <a:solidFill>
                <a:srgbClr val="000000"/>
              </a:solidFill>
              <a:latin typeface="Georgia"/>
            </a:endParaRPr>
          </a:p>
          <a:p>
            <a:pPr marL="457200" algn="just">
              <a:lnSpc>
                <a:spcPct val="100000"/>
              </a:lnSpc>
              <a:spcBef>
                <a:spcPts val="281"/>
              </a:spcBef>
              <a:spcAft>
                <a:spcPts val="1199"/>
              </a:spcAft>
            </a:pPr>
            <a:r>
              <a:rPr lang="lt-LT" sz="1400" b="1" strike="noStrike" spc="-1">
                <a:solidFill>
                  <a:srgbClr val="000000"/>
                </a:solidFill>
                <a:latin typeface="Georgia"/>
                <a:ea typeface="ＭＳ Ｐゴシック"/>
              </a:rPr>
              <a:t>Komisijas noteikumi </a:t>
            </a:r>
            <a:r>
              <a:rPr lang="lt-LT" sz="1400" b="0" i="1" strike="noStrike" spc="-1">
                <a:solidFill>
                  <a:srgbClr val="000000"/>
                </a:solidFill>
                <a:latin typeface="Georgia"/>
                <a:ea typeface="ＭＳ Ｐゴシック"/>
              </a:rPr>
              <a:t>«Par kārtību, kādā Saeimas Pilsonības, migrācijas un sabiedrības saliedētības komisija izskata personu iesniegumus un patstāvīgos priekšlikumus par uzņemšanu Latvijas pilsonībā par īpašiem nopelniem Latvijas labā»</a:t>
            </a:r>
            <a:endParaRPr lang="lt-LT" sz="1400" b="0" strike="noStrike" spc="-1">
              <a:solidFill>
                <a:srgbClr val="000000"/>
              </a:solidFill>
              <a:latin typeface="Georgia"/>
            </a:endParaRPr>
          </a:p>
          <a:p>
            <a:pPr marL="457200" algn="just">
              <a:lnSpc>
                <a:spcPct val="100000"/>
              </a:lnSpc>
              <a:spcBef>
                <a:spcPts val="320"/>
              </a:spcBef>
              <a:spcAft>
                <a:spcPts val="1199"/>
              </a:spcAft>
            </a:pPr>
            <a:endParaRPr lang="lt-LT" sz="1400" b="0" strike="noStrike" spc="-1">
              <a:solidFill>
                <a:srgbClr val="000000"/>
              </a:solidFill>
              <a:latin typeface="Georgia"/>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457200" y="274680"/>
            <a:ext cx="8229240" cy="1238040"/>
          </a:xfrm>
          <a:prstGeom prst="rect">
            <a:avLst/>
          </a:prstGeom>
          <a:noFill/>
          <a:ln>
            <a:noFill/>
          </a:ln>
        </p:spPr>
        <p:txBody>
          <a:bodyPr anchor="ctr"/>
          <a:lstStyle/>
          <a:p>
            <a:pPr algn="ctr">
              <a:lnSpc>
                <a:spcPct val="100000"/>
              </a:lnSpc>
            </a:pPr>
            <a:r>
              <a:rPr lang="lt-LT" sz="2400" b="0" strike="noStrike" spc="-1">
                <a:solidFill>
                  <a:srgbClr val="84001E"/>
                </a:solidFill>
                <a:latin typeface="Georgia"/>
                <a:ea typeface="ＭＳ Ｐゴシック"/>
              </a:rPr>
              <a:t>Migrācijas un patvēruma politikas jautājumi</a:t>
            </a:r>
            <a:endParaRPr lang="lt-LT" sz="2400" b="0" strike="noStrike" spc="-1">
              <a:solidFill>
                <a:srgbClr val="000000"/>
              </a:solidFill>
              <a:latin typeface="Arial"/>
            </a:endParaRPr>
          </a:p>
        </p:txBody>
      </p:sp>
      <p:sp>
        <p:nvSpPr>
          <p:cNvPr id="163" name="TextShape 2"/>
          <p:cNvSpPr txBox="1"/>
          <p:nvPr/>
        </p:nvSpPr>
        <p:spPr>
          <a:xfrm>
            <a:off x="587880" y="1530720"/>
            <a:ext cx="7742880" cy="4454640"/>
          </a:xfrm>
          <a:prstGeom prst="rect">
            <a:avLst/>
          </a:prstGeom>
          <a:noFill/>
          <a:ln>
            <a:noFill/>
          </a:ln>
        </p:spPr>
        <p:txBody>
          <a:bodyPr/>
          <a:lstStyle/>
          <a:p>
            <a:pPr marL="457200" algn="just">
              <a:lnSpc>
                <a:spcPct val="100000"/>
              </a:lnSpc>
              <a:spcBef>
                <a:spcPts val="281"/>
              </a:spcBef>
              <a:spcAft>
                <a:spcPts val="1199"/>
              </a:spcAft>
            </a:pPr>
            <a:endParaRPr lang="lt-LT" sz="3200" b="0" strike="noStrike" spc="-1">
              <a:solidFill>
                <a:srgbClr val="000000"/>
              </a:solidFill>
              <a:latin typeface="Georgia"/>
            </a:endParaRPr>
          </a:p>
          <a:p>
            <a:pPr marL="457200" algn="just">
              <a:lnSpc>
                <a:spcPct val="100000"/>
              </a:lnSpc>
              <a:spcBef>
                <a:spcPts val="320"/>
              </a:spcBef>
              <a:spcAft>
                <a:spcPts val="1199"/>
              </a:spcAft>
            </a:pPr>
            <a:endParaRPr lang="lt-LT" sz="3200" b="0" strike="noStrike" spc="-1">
              <a:solidFill>
                <a:srgbClr val="000000"/>
              </a:solidFill>
              <a:latin typeface="Georgia"/>
            </a:endParaRPr>
          </a:p>
        </p:txBody>
      </p:sp>
      <p:sp>
        <p:nvSpPr>
          <p:cNvPr id="164" name="CustomShape 3"/>
          <p:cNvSpPr/>
          <p:nvPr/>
        </p:nvSpPr>
        <p:spPr>
          <a:xfrm>
            <a:off x="1037880" y="1864800"/>
            <a:ext cx="7648560" cy="255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Trešo valstu pilsoņu integrācija Latvijā </a:t>
            </a:r>
            <a:endParaRPr lang="en-GB" sz="1800" b="0" strike="noStrike" spc="-1">
              <a:latin typeface="Arial"/>
            </a:endParaRPr>
          </a:p>
          <a:p>
            <a:pPr>
              <a:lnSpc>
                <a:spcPct val="100000"/>
              </a:lnSpc>
            </a:pPr>
            <a:endParaRPr lang="en-GB" sz="1800" b="0" strike="noStrike" spc="-1">
              <a:latin typeface="Arial"/>
            </a:endParaRPr>
          </a:p>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Patvēruma meklētāju, bēgļu un personu ar alternatīvo statusu uzņemšanas un sociālekonomiskās iekļaušanās jautājumi</a:t>
            </a:r>
            <a:endParaRPr lang="en-GB" sz="1800" b="0" strike="noStrike" spc="-1">
              <a:latin typeface="Arial"/>
            </a:endParaRPr>
          </a:p>
          <a:p>
            <a:pPr>
              <a:lnSpc>
                <a:spcPct val="100000"/>
              </a:lnSpc>
            </a:pPr>
            <a:endParaRPr lang="en-GB" sz="1800" b="0" strike="noStrike" spc="-1">
              <a:latin typeface="Arial"/>
            </a:endParaRPr>
          </a:p>
          <a:p>
            <a:pPr marL="285840" indent="-285480">
              <a:lnSpc>
                <a:spcPct val="100000"/>
              </a:lnSpc>
              <a:buClr>
                <a:srgbClr val="000000"/>
              </a:buClr>
              <a:buFont typeface="Arial"/>
              <a:buChar char="•"/>
            </a:pPr>
            <a:r>
              <a:rPr lang="en-GB" sz="1800" b="0" strike="noStrike" spc="-1">
                <a:solidFill>
                  <a:srgbClr val="000000"/>
                </a:solidFill>
                <a:latin typeface="Georgia"/>
                <a:ea typeface="ＭＳ Ｐゴシック"/>
              </a:rPr>
              <a:t>Imigrācijas politikas jautājumi</a:t>
            </a:r>
            <a:endParaRPr lang="en-GB" sz="1800" b="0" strike="noStrike" spc="-1">
              <a:latin typeface="Arial"/>
            </a:endParaRPr>
          </a:p>
          <a:p>
            <a:pPr>
              <a:lnSpc>
                <a:spcPct val="100000"/>
              </a:lnSpc>
            </a:pPr>
            <a:endParaRPr lang="en-GB" sz="1800" b="0" strike="noStrike" spc="-1">
              <a:latin typeface="Arial"/>
            </a:endParaRPr>
          </a:p>
          <a:p>
            <a:pPr>
              <a:lnSpc>
                <a:spcPct val="100000"/>
              </a:lnSpc>
            </a:pPr>
            <a:endParaRPr lang="en-GB"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663</Words>
  <Application>Microsoft Office PowerPoint</Application>
  <PresentationFormat>On-screen Show (4:3)</PresentationFormat>
  <Paragraphs>66</Paragraphs>
  <Slides>13</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ＭＳ Ｐゴシック</vt:lpstr>
      <vt:lpstr>Arial</vt:lpstr>
      <vt:lpstr>Calibri</vt:lpstr>
      <vt:lpstr>DejaVu Sans</vt:lpstr>
      <vt:lpstr>Georgia</vt:lpstr>
      <vt:lpstr>Lucida Grande CE</vt:lpstr>
      <vt:lpstr>Symbol</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LR Saeima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subject/>
  <dc:creator>Madara Balana</dc:creator>
  <dc:description/>
  <cp:lastModifiedBy>Jānis Cauņa</cp:lastModifiedBy>
  <cp:revision>50</cp:revision>
  <cp:lastPrinted>2018-11-23T14:29:07Z</cp:lastPrinted>
  <dcterms:created xsi:type="dcterms:W3CDTF">2017-03-02T07:49:22Z</dcterms:created>
  <dcterms:modified xsi:type="dcterms:W3CDTF">2018-11-28T07:46:11Z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LR Saeima</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19</vt:i4>
  </property>
</Properties>
</file>